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EB Garamond"/>
      <p:regular r:id="rId22"/>
      <p:bold r:id="rId23"/>
      <p:italic r:id="rId24"/>
      <p:boldItalic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BB17F96-C349-49CC-B252-19378615150A}">
  <a:tblStyle styleId="{2BB17F96-C349-49CC-B252-1937861515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EBGaramond-regular.fntdata"/><Relationship Id="rId21" Type="http://schemas.openxmlformats.org/officeDocument/2006/relationships/slide" Target="slides/slide14.xml"/><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CenturyGothic-regular.fntdata"/><Relationship Id="rId25" Type="http://schemas.openxmlformats.org/officeDocument/2006/relationships/font" Target="fonts/EBGaramond-boldItalic.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enturyGothic-boldItalic.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731aaa6e_2_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62731aaa6e_2_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128" name="Google Shape;128;g62731aaa6e_2_0:notes"/>
          <p:cNvSpPr txBox="1"/>
          <p:nvPr>
            <p:ph idx="12" type="sldNum"/>
          </p:nvPr>
        </p:nvSpPr>
        <p:spPr>
          <a:xfrm>
            <a:off x="3583536" y="8685214"/>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solidFill>
                  <a:srgbClr val="000000"/>
                </a:solidFill>
              </a:rPr>
              <a:t>‹#›</a:t>
            </a:fld>
            <a:endParaRPr sz="14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27f7302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27f7302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2731aaa6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62731aaa6e_1_2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27f7302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27f7302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2731aaa6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62731aaa6e_1_3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2731aaa6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62731aaa6e_1_4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2731aaa6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62731aaa6e_2_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27f73023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27f73023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27f73023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27f73023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2731aaa6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62731aaa6e_2_1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2731aaa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2731aaa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2731aaa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2731aaa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27f73023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27f73023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2731aaa6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62731aaa6e_1_2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56" name="Google Shape;56;p14"/>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57" name="Shape 57"/>
        <p:cNvGrpSpPr/>
        <p:nvPr/>
      </p:nvGrpSpPr>
      <p:grpSpPr>
        <a:xfrm>
          <a:off x="0" y="0"/>
          <a:ext cx="0" cy="0"/>
          <a:chOff x="0" y="0"/>
          <a:chExt cx="0" cy="0"/>
        </a:xfrm>
      </p:grpSpPr>
      <p:sp>
        <p:nvSpPr>
          <p:cNvPr id="58" name="Google Shape;58;p15"/>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59" name="Google Shape;59;p15"/>
          <p:cNvSpPr txBox="1"/>
          <p:nvPr>
            <p:ph idx="1" type="body"/>
          </p:nvPr>
        </p:nvSpPr>
        <p:spPr>
          <a:xfrm>
            <a:off x="430625" y="1752529"/>
            <a:ext cx="8290500" cy="30990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rtl="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rtl="0" algn="l">
              <a:lnSpc>
                <a:spcPct val="90000"/>
              </a:lnSpc>
              <a:spcBef>
                <a:spcPts val="800"/>
              </a:spcBef>
              <a:spcAft>
                <a:spcPts val="0"/>
              </a:spcAft>
              <a:buClr>
                <a:schemeClr val="dk1"/>
              </a:buClr>
              <a:buSzPts val="1200"/>
              <a:buFont typeface="Trebuchet MS"/>
              <a:buNone/>
              <a:defRPr sz="1200">
                <a:solidFill>
                  <a:schemeClr val="dk2"/>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60" name="Google Shape;60;p15"/>
          <p:cNvSpPr txBox="1"/>
          <p:nvPr>
            <p:ph idx="2" type="body"/>
          </p:nvPr>
        </p:nvSpPr>
        <p:spPr>
          <a:xfrm>
            <a:off x="415290" y="1049611"/>
            <a:ext cx="8313600" cy="438000"/>
          </a:xfrm>
          <a:prstGeom prst="rect">
            <a:avLst/>
          </a:prstGeom>
          <a:noFill/>
          <a:ln>
            <a:noFill/>
          </a:ln>
        </p:spPr>
        <p:txBody>
          <a:bodyPr anchorCtr="0" anchor="t" bIns="38075" lIns="76200" spcFirstLastPara="1" rIns="76200" wrap="square" tIns="38075">
            <a:noAutofit/>
          </a:bodyPr>
          <a:lstStyle>
            <a:lvl1pPr indent="-228600" lvl="0" marL="457200" rtl="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416453" y="608110"/>
            <a:ext cx="83109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3" name="Google Shape;63;p16"/>
          <p:cNvSpPr txBox="1"/>
          <p:nvPr>
            <p:ph idx="1" type="body"/>
          </p:nvPr>
        </p:nvSpPr>
        <p:spPr>
          <a:xfrm>
            <a:off x="431168" y="1668640"/>
            <a:ext cx="8290800" cy="31119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800"/>
              </a:spcBef>
              <a:spcAft>
                <a:spcPts val="0"/>
              </a:spcAft>
              <a:buSzPts val="1500"/>
              <a:buNone/>
              <a:defRPr/>
            </a:lvl1pPr>
            <a:lvl2pPr indent="-228600" lvl="1" marL="914400" rtl="0" algn="l">
              <a:lnSpc>
                <a:spcPct val="90000"/>
              </a:lnSpc>
              <a:spcBef>
                <a:spcPts val="800"/>
              </a:spcBef>
              <a:spcAft>
                <a:spcPts val="0"/>
              </a:spcAft>
              <a:buClr>
                <a:schemeClr val="accent1"/>
              </a:buClr>
              <a:buSzPts val="1300"/>
              <a:buFont typeface="Trebuchet MS"/>
              <a:buNone/>
              <a:defRPr/>
            </a:lvl2pPr>
            <a:lvl3pPr indent="-228600" lvl="2" marL="1371600" rtl="0" algn="l">
              <a:lnSpc>
                <a:spcPct val="90000"/>
              </a:lnSpc>
              <a:spcBef>
                <a:spcPts val="800"/>
              </a:spcBef>
              <a:spcAft>
                <a:spcPts val="0"/>
              </a:spcAft>
              <a:buSzPts val="1500"/>
              <a:buNone/>
              <a:defRPr/>
            </a:lvl3pPr>
            <a:lvl4pPr indent="-336550" lvl="3" marL="1828800" rtl="0" algn="l">
              <a:spcBef>
                <a:spcPts val="800"/>
              </a:spcBef>
              <a:spcAft>
                <a:spcPts val="0"/>
              </a:spcAft>
              <a:buClr>
                <a:schemeClr val="accent1"/>
              </a:buClr>
              <a:buSzPts val="1700"/>
              <a:buFont typeface="Trebuchet MS"/>
              <a:buChar char="–"/>
              <a:defRPr/>
            </a:lvl4pPr>
            <a:lvl5pPr indent="-323850" lvl="4" marL="2286000" rtl="0" algn="l">
              <a:spcBef>
                <a:spcPts val="300"/>
              </a:spcBef>
              <a:spcAft>
                <a:spcPts val="0"/>
              </a:spcAft>
              <a:buClr>
                <a:schemeClr val="dk2"/>
              </a:buClr>
              <a:buSzPts val="1500"/>
              <a:buChar char="»"/>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64" name="Google Shape;64;p16"/>
          <p:cNvSpPr txBox="1"/>
          <p:nvPr>
            <p:ph idx="10" type="dt"/>
          </p:nvPr>
        </p:nvSpPr>
        <p:spPr>
          <a:xfrm>
            <a:off x="457200" y="13716"/>
            <a:ext cx="2895600" cy="246900"/>
          </a:xfrm>
          <a:prstGeom prst="rect">
            <a:avLst/>
          </a:prstGeom>
          <a:noFill/>
          <a:ln>
            <a:noFill/>
          </a:ln>
        </p:spPr>
        <p:txBody>
          <a:bodyPr anchorCtr="0" anchor="t" bIns="38075" lIns="76200" spcFirstLastPara="1" rIns="76200" wrap="square" tIns="38075">
            <a:noAutofit/>
          </a:bodyPr>
          <a:lstStyle>
            <a:lvl1pPr lvl="0" marR="0" rtl="0" algn="l">
              <a:spcBef>
                <a:spcPts val="0"/>
              </a:spcBef>
              <a:spcAft>
                <a:spcPts val="0"/>
              </a:spcAft>
              <a:buSzPts val="1200"/>
              <a:buNone/>
              <a:defRPr sz="1500">
                <a:solidFill>
                  <a:schemeClr val="lt1"/>
                </a:solidFill>
                <a:latin typeface="Arial"/>
                <a:ea typeface="Arial"/>
                <a:cs typeface="Arial"/>
                <a:sym typeface="Arial"/>
              </a:defRPr>
            </a:lvl1pPr>
            <a:lvl2pPr lvl="1" marR="0" rtl="0" algn="l">
              <a:spcBef>
                <a:spcPts val="0"/>
              </a:spcBef>
              <a:spcAft>
                <a:spcPts val="0"/>
              </a:spcAft>
              <a:buSzPts val="1200"/>
              <a:buNone/>
              <a:defRPr b="0" i="0" sz="1500" u="none" cap="none" strike="noStrike">
                <a:solidFill>
                  <a:schemeClr val="lt1"/>
                </a:solidFill>
                <a:latin typeface="Arial"/>
                <a:ea typeface="Arial"/>
                <a:cs typeface="Arial"/>
                <a:sym typeface="Arial"/>
              </a:defRPr>
            </a:lvl2pPr>
            <a:lvl3pPr lvl="2" marR="0" rtl="0" algn="l">
              <a:spcBef>
                <a:spcPts val="0"/>
              </a:spcBef>
              <a:spcAft>
                <a:spcPts val="0"/>
              </a:spcAft>
              <a:buSzPts val="1200"/>
              <a:buNone/>
              <a:defRPr b="0" i="0" sz="1500" u="none" cap="none" strike="noStrike">
                <a:solidFill>
                  <a:schemeClr val="lt1"/>
                </a:solidFill>
                <a:latin typeface="Arial"/>
                <a:ea typeface="Arial"/>
                <a:cs typeface="Arial"/>
                <a:sym typeface="Arial"/>
              </a:defRPr>
            </a:lvl3pPr>
            <a:lvl4pPr lvl="3" marR="0" rtl="0" algn="l">
              <a:spcBef>
                <a:spcPts val="0"/>
              </a:spcBef>
              <a:spcAft>
                <a:spcPts val="0"/>
              </a:spcAft>
              <a:buSzPts val="1200"/>
              <a:buNone/>
              <a:defRPr b="0" i="0" sz="1500" u="none" cap="none" strike="noStrike">
                <a:solidFill>
                  <a:schemeClr val="lt1"/>
                </a:solidFill>
                <a:latin typeface="Arial"/>
                <a:ea typeface="Arial"/>
                <a:cs typeface="Arial"/>
                <a:sym typeface="Arial"/>
              </a:defRPr>
            </a:lvl4pPr>
            <a:lvl5pPr lvl="4" marR="0" rtl="0" algn="l">
              <a:spcBef>
                <a:spcPts val="0"/>
              </a:spcBef>
              <a:spcAft>
                <a:spcPts val="0"/>
              </a:spcAft>
              <a:buSzPts val="1200"/>
              <a:buNone/>
              <a:defRPr b="0" i="0" sz="1500" u="none" cap="none" strike="noStrike">
                <a:solidFill>
                  <a:schemeClr val="lt1"/>
                </a:solidFill>
                <a:latin typeface="Arial"/>
                <a:ea typeface="Arial"/>
                <a:cs typeface="Arial"/>
                <a:sym typeface="Arial"/>
              </a:defRPr>
            </a:lvl5pPr>
            <a:lvl6pPr lvl="5" marR="0" rtl="0" algn="l">
              <a:spcBef>
                <a:spcPts val="0"/>
              </a:spcBef>
              <a:spcAft>
                <a:spcPts val="0"/>
              </a:spcAft>
              <a:buSzPts val="1200"/>
              <a:buNone/>
              <a:defRPr b="0" i="0" sz="1500" u="none" cap="none" strike="noStrike">
                <a:solidFill>
                  <a:schemeClr val="lt1"/>
                </a:solidFill>
                <a:latin typeface="Arial"/>
                <a:ea typeface="Arial"/>
                <a:cs typeface="Arial"/>
                <a:sym typeface="Arial"/>
              </a:defRPr>
            </a:lvl6pPr>
            <a:lvl7pPr lvl="6" marR="0" rtl="0" algn="l">
              <a:spcBef>
                <a:spcPts val="0"/>
              </a:spcBef>
              <a:spcAft>
                <a:spcPts val="0"/>
              </a:spcAft>
              <a:buSzPts val="1200"/>
              <a:buNone/>
              <a:defRPr b="0" i="0" sz="1500" u="none" cap="none" strike="noStrike">
                <a:solidFill>
                  <a:schemeClr val="lt1"/>
                </a:solidFill>
                <a:latin typeface="Arial"/>
                <a:ea typeface="Arial"/>
                <a:cs typeface="Arial"/>
                <a:sym typeface="Arial"/>
              </a:defRPr>
            </a:lvl7pPr>
            <a:lvl8pPr lvl="7" marR="0" rtl="0" algn="l">
              <a:spcBef>
                <a:spcPts val="0"/>
              </a:spcBef>
              <a:spcAft>
                <a:spcPts val="0"/>
              </a:spcAft>
              <a:buSzPts val="1200"/>
              <a:buNone/>
              <a:defRPr b="0" i="0" sz="1500" u="none" cap="none" strike="noStrike">
                <a:solidFill>
                  <a:schemeClr val="lt1"/>
                </a:solidFill>
                <a:latin typeface="Arial"/>
                <a:ea typeface="Arial"/>
                <a:cs typeface="Arial"/>
                <a:sym typeface="Arial"/>
              </a:defRPr>
            </a:lvl8pPr>
            <a:lvl9pPr lvl="8" marR="0" rtl="0" algn="l">
              <a:spcBef>
                <a:spcPts val="0"/>
              </a:spcBef>
              <a:spcAft>
                <a:spcPts val="0"/>
              </a:spcAft>
              <a:buSzPts val="1200"/>
              <a:buNone/>
              <a:defRPr b="0" i="0" sz="1500" u="none" cap="none" strike="noStrike">
                <a:solidFill>
                  <a:schemeClr val="lt1"/>
                </a:solidFill>
                <a:latin typeface="Arial"/>
                <a:ea typeface="Arial"/>
                <a:cs typeface="Arial"/>
                <a:sym typeface="Arial"/>
              </a:defRPr>
            </a:lvl9pPr>
          </a:lstStyle>
          <a:p/>
        </p:txBody>
      </p:sp>
      <p:sp>
        <p:nvSpPr>
          <p:cNvPr id="65" name="Google Shape;65;p16"/>
          <p:cNvSpPr txBox="1"/>
          <p:nvPr>
            <p:ph idx="11" type="ftr"/>
          </p:nvPr>
        </p:nvSpPr>
        <p:spPr>
          <a:xfrm>
            <a:off x="3429000" y="13716"/>
            <a:ext cx="4114800" cy="246900"/>
          </a:xfrm>
          <a:prstGeom prst="rect">
            <a:avLst/>
          </a:prstGeom>
          <a:noFill/>
          <a:ln>
            <a:noFill/>
          </a:ln>
        </p:spPr>
        <p:txBody>
          <a:bodyPr anchorCtr="0" anchor="t" bIns="38075" lIns="76200" spcFirstLastPara="1" rIns="76200" wrap="square" tIns="38075">
            <a:noAutofit/>
          </a:bodyPr>
          <a:lstStyle>
            <a:lvl1pPr lvl="0" marR="0" rtl="0" algn="l">
              <a:spcBef>
                <a:spcPts val="0"/>
              </a:spcBef>
              <a:spcAft>
                <a:spcPts val="0"/>
              </a:spcAft>
              <a:buSzPts val="1200"/>
              <a:buNone/>
              <a:defRPr sz="1500">
                <a:solidFill>
                  <a:schemeClr val="lt1"/>
                </a:solidFill>
                <a:latin typeface="Arial"/>
                <a:ea typeface="Arial"/>
                <a:cs typeface="Arial"/>
                <a:sym typeface="Arial"/>
              </a:defRPr>
            </a:lvl1pPr>
            <a:lvl2pPr lvl="1" marR="0" rtl="0" algn="l">
              <a:spcBef>
                <a:spcPts val="0"/>
              </a:spcBef>
              <a:spcAft>
                <a:spcPts val="0"/>
              </a:spcAft>
              <a:buSzPts val="1200"/>
              <a:buNone/>
              <a:defRPr b="0" i="0" sz="1500" u="none" cap="none" strike="noStrike">
                <a:solidFill>
                  <a:schemeClr val="lt1"/>
                </a:solidFill>
                <a:latin typeface="Arial"/>
                <a:ea typeface="Arial"/>
                <a:cs typeface="Arial"/>
                <a:sym typeface="Arial"/>
              </a:defRPr>
            </a:lvl2pPr>
            <a:lvl3pPr lvl="2" marR="0" rtl="0" algn="l">
              <a:spcBef>
                <a:spcPts val="0"/>
              </a:spcBef>
              <a:spcAft>
                <a:spcPts val="0"/>
              </a:spcAft>
              <a:buSzPts val="1200"/>
              <a:buNone/>
              <a:defRPr b="0" i="0" sz="1500" u="none" cap="none" strike="noStrike">
                <a:solidFill>
                  <a:schemeClr val="lt1"/>
                </a:solidFill>
                <a:latin typeface="Arial"/>
                <a:ea typeface="Arial"/>
                <a:cs typeface="Arial"/>
                <a:sym typeface="Arial"/>
              </a:defRPr>
            </a:lvl3pPr>
            <a:lvl4pPr lvl="3" marR="0" rtl="0" algn="l">
              <a:spcBef>
                <a:spcPts val="0"/>
              </a:spcBef>
              <a:spcAft>
                <a:spcPts val="0"/>
              </a:spcAft>
              <a:buSzPts val="1200"/>
              <a:buNone/>
              <a:defRPr b="0" i="0" sz="1500" u="none" cap="none" strike="noStrike">
                <a:solidFill>
                  <a:schemeClr val="lt1"/>
                </a:solidFill>
                <a:latin typeface="Arial"/>
                <a:ea typeface="Arial"/>
                <a:cs typeface="Arial"/>
                <a:sym typeface="Arial"/>
              </a:defRPr>
            </a:lvl4pPr>
            <a:lvl5pPr lvl="4" marR="0" rtl="0" algn="l">
              <a:spcBef>
                <a:spcPts val="0"/>
              </a:spcBef>
              <a:spcAft>
                <a:spcPts val="0"/>
              </a:spcAft>
              <a:buSzPts val="1200"/>
              <a:buNone/>
              <a:defRPr b="0" i="0" sz="1500" u="none" cap="none" strike="noStrike">
                <a:solidFill>
                  <a:schemeClr val="lt1"/>
                </a:solidFill>
                <a:latin typeface="Arial"/>
                <a:ea typeface="Arial"/>
                <a:cs typeface="Arial"/>
                <a:sym typeface="Arial"/>
              </a:defRPr>
            </a:lvl5pPr>
            <a:lvl6pPr lvl="5" marR="0" rtl="0" algn="l">
              <a:spcBef>
                <a:spcPts val="0"/>
              </a:spcBef>
              <a:spcAft>
                <a:spcPts val="0"/>
              </a:spcAft>
              <a:buSzPts val="1200"/>
              <a:buNone/>
              <a:defRPr b="0" i="0" sz="1500" u="none" cap="none" strike="noStrike">
                <a:solidFill>
                  <a:schemeClr val="lt1"/>
                </a:solidFill>
                <a:latin typeface="Arial"/>
                <a:ea typeface="Arial"/>
                <a:cs typeface="Arial"/>
                <a:sym typeface="Arial"/>
              </a:defRPr>
            </a:lvl6pPr>
            <a:lvl7pPr lvl="6" marR="0" rtl="0" algn="l">
              <a:spcBef>
                <a:spcPts val="0"/>
              </a:spcBef>
              <a:spcAft>
                <a:spcPts val="0"/>
              </a:spcAft>
              <a:buSzPts val="1200"/>
              <a:buNone/>
              <a:defRPr b="0" i="0" sz="1500" u="none" cap="none" strike="noStrike">
                <a:solidFill>
                  <a:schemeClr val="lt1"/>
                </a:solidFill>
                <a:latin typeface="Arial"/>
                <a:ea typeface="Arial"/>
                <a:cs typeface="Arial"/>
                <a:sym typeface="Arial"/>
              </a:defRPr>
            </a:lvl7pPr>
            <a:lvl8pPr lvl="7" marR="0" rtl="0" algn="l">
              <a:spcBef>
                <a:spcPts val="0"/>
              </a:spcBef>
              <a:spcAft>
                <a:spcPts val="0"/>
              </a:spcAft>
              <a:buSzPts val="1200"/>
              <a:buNone/>
              <a:defRPr b="0" i="0" sz="1500" u="none" cap="none" strike="noStrike">
                <a:solidFill>
                  <a:schemeClr val="lt1"/>
                </a:solidFill>
                <a:latin typeface="Arial"/>
                <a:ea typeface="Arial"/>
                <a:cs typeface="Arial"/>
                <a:sym typeface="Arial"/>
              </a:defRPr>
            </a:lvl8pPr>
            <a:lvl9pPr lvl="8" marR="0" rtl="0" algn="l">
              <a:spcBef>
                <a:spcPts val="0"/>
              </a:spcBef>
              <a:spcAft>
                <a:spcPts val="0"/>
              </a:spcAft>
              <a:buSzPts val="1200"/>
              <a:buNone/>
              <a:defRPr b="0" i="0" sz="1500" u="none" cap="none" strike="noStrike">
                <a:solidFill>
                  <a:schemeClr val="lt1"/>
                </a:solidFill>
                <a:latin typeface="Arial"/>
                <a:ea typeface="Arial"/>
                <a:cs typeface="Arial"/>
                <a:sym typeface="Arial"/>
              </a:defRPr>
            </a:lvl9pPr>
          </a:lstStyle>
          <a:p/>
        </p:txBody>
      </p:sp>
      <p:sp>
        <p:nvSpPr>
          <p:cNvPr id="66" name="Google Shape;66;p16"/>
          <p:cNvSpPr txBox="1"/>
          <p:nvPr>
            <p:ph idx="12" type="sldNum"/>
          </p:nvPr>
        </p:nvSpPr>
        <p:spPr>
          <a:xfrm>
            <a:off x="7620000" y="13716"/>
            <a:ext cx="1066800" cy="246900"/>
          </a:xfrm>
          <a:prstGeom prst="rect">
            <a:avLst/>
          </a:prstGeom>
          <a:noFill/>
          <a:ln>
            <a:noFill/>
          </a:ln>
        </p:spPr>
        <p:txBody>
          <a:bodyPr anchorCtr="0" anchor="t" bIns="38075" lIns="76200" spcFirstLastPara="1" rIns="76200" wrap="square" tIns="38075">
            <a:noAutofit/>
          </a:bodyPr>
          <a:lstStyle>
            <a:lvl1pPr indent="0" lvl="0" marL="0" marR="0" rtl="0" algn="l">
              <a:spcBef>
                <a:spcPts val="0"/>
              </a:spcBef>
              <a:spcAft>
                <a:spcPts val="0"/>
              </a:spcAft>
              <a:buNone/>
              <a:defRPr sz="1500">
                <a:solidFill>
                  <a:schemeClr val="lt1"/>
                </a:solidFill>
                <a:latin typeface="Arial"/>
                <a:ea typeface="Arial"/>
                <a:cs typeface="Arial"/>
                <a:sym typeface="Arial"/>
              </a:defRPr>
            </a:lvl1pPr>
            <a:lvl2pPr indent="0" lvl="1" marL="0" marR="0" rtl="0" algn="l">
              <a:spcBef>
                <a:spcPts val="0"/>
              </a:spcBef>
              <a:spcAft>
                <a:spcPts val="0"/>
              </a:spcAft>
              <a:buNone/>
              <a:defRPr sz="1500">
                <a:solidFill>
                  <a:schemeClr val="lt1"/>
                </a:solidFill>
                <a:latin typeface="Arial"/>
                <a:ea typeface="Arial"/>
                <a:cs typeface="Arial"/>
                <a:sym typeface="Arial"/>
              </a:defRPr>
            </a:lvl2pPr>
            <a:lvl3pPr indent="0" lvl="2" marL="0" marR="0" rtl="0" algn="l">
              <a:spcBef>
                <a:spcPts val="0"/>
              </a:spcBef>
              <a:spcAft>
                <a:spcPts val="0"/>
              </a:spcAft>
              <a:buNone/>
              <a:defRPr sz="1500">
                <a:solidFill>
                  <a:schemeClr val="lt1"/>
                </a:solidFill>
                <a:latin typeface="Arial"/>
                <a:ea typeface="Arial"/>
                <a:cs typeface="Arial"/>
                <a:sym typeface="Arial"/>
              </a:defRPr>
            </a:lvl3pPr>
            <a:lvl4pPr indent="0" lvl="3" marL="0" marR="0" rtl="0" algn="l">
              <a:spcBef>
                <a:spcPts val="0"/>
              </a:spcBef>
              <a:spcAft>
                <a:spcPts val="0"/>
              </a:spcAft>
              <a:buNone/>
              <a:defRPr sz="1500">
                <a:solidFill>
                  <a:schemeClr val="lt1"/>
                </a:solidFill>
                <a:latin typeface="Arial"/>
                <a:ea typeface="Arial"/>
                <a:cs typeface="Arial"/>
                <a:sym typeface="Arial"/>
              </a:defRPr>
            </a:lvl4pPr>
            <a:lvl5pPr indent="0" lvl="4" marL="0" marR="0" rtl="0" algn="l">
              <a:spcBef>
                <a:spcPts val="0"/>
              </a:spcBef>
              <a:spcAft>
                <a:spcPts val="0"/>
              </a:spcAft>
              <a:buNone/>
              <a:defRPr sz="1500">
                <a:solidFill>
                  <a:schemeClr val="lt1"/>
                </a:solidFill>
                <a:latin typeface="Arial"/>
                <a:ea typeface="Arial"/>
                <a:cs typeface="Arial"/>
                <a:sym typeface="Arial"/>
              </a:defRPr>
            </a:lvl5pPr>
            <a:lvl6pPr indent="0" lvl="5" marL="0" marR="0" rtl="0" algn="l">
              <a:spcBef>
                <a:spcPts val="0"/>
              </a:spcBef>
              <a:spcAft>
                <a:spcPts val="0"/>
              </a:spcAft>
              <a:buNone/>
              <a:defRPr sz="1500">
                <a:solidFill>
                  <a:schemeClr val="lt1"/>
                </a:solidFill>
                <a:latin typeface="Arial"/>
                <a:ea typeface="Arial"/>
                <a:cs typeface="Arial"/>
                <a:sym typeface="Arial"/>
              </a:defRPr>
            </a:lvl6pPr>
            <a:lvl7pPr indent="0" lvl="6" marL="0" marR="0" rtl="0" algn="l">
              <a:spcBef>
                <a:spcPts val="0"/>
              </a:spcBef>
              <a:spcAft>
                <a:spcPts val="0"/>
              </a:spcAft>
              <a:buNone/>
              <a:defRPr sz="1500">
                <a:solidFill>
                  <a:schemeClr val="lt1"/>
                </a:solidFill>
                <a:latin typeface="Arial"/>
                <a:ea typeface="Arial"/>
                <a:cs typeface="Arial"/>
                <a:sym typeface="Arial"/>
              </a:defRPr>
            </a:lvl7pPr>
            <a:lvl8pPr indent="0" lvl="7" marL="0" marR="0" rtl="0" algn="l">
              <a:spcBef>
                <a:spcPts val="0"/>
              </a:spcBef>
              <a:spcAft>
                <a:spcPts val="0"/>
              </a:spcAft>
              <a:buNone/>
              <a:defRPr sz="1500">
                <a:solidFill>
                  <a:schemeClr val="lt1"/>
                </a:solidFill>
                <a:latin typeface="Arial"/>
                <a:ea typeface="Arial"/>
                <a:cs typeface="Arial"/>
                <a:sym typeface="Arial"/>
              </a:defRPr>
            </a:lvl8pPr>
            <a:lvl9pPr indent="0" lvl="8" marL="0" marR="0" rtl="0" algn="l">
              <a:spcBef>
                <a:spcPts val="0"/>
              </a:spcBef>
              <a:spcAft>
                <a:spcPts val="0"/>
              </a:spcAft>
              <a:buNone/>
              <a:defRPr sz="1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67" name="Shape 67"/>
        <p:cNvGrpSpPr/>
        <p:nvPr/>
      </p:nvGrpSpPr>
      <p:grpSpPr>
        <a:xfrm>
          <a:off x="0" y="0"/>
          <a:ext cx="0" cy="0"/>
          <a:chOff x="0" y="0"/>
          <a:chExt cx="0" cy="0"/>
        </a:xfrm>
      </p:grpSpPr>
      <p:pic>
        <p:nvPicPr>
          <p:cNvPr id="68" name="Google Shape;68;p17"/>
          <p:cNvPicPr preferRelativeResize="0"/>
          <p:nvPr/>
        </p:nvPicPr>
        <p:blipFill rotWithShape="1">
          <a:blip r:embed="rId2">
            <a:alphaModFix/>
          </a:blip>
          <a:srcRect b="0" l="4242" r="0" t="4141"/>
          <a:stretch/>
        </p:blipFill>
        <p:spPr>
          <a:xfrm>
            <a:off x="0" y="0"/>
            <a:ext cx="9143997" cy="5143500"/>
          </a:xfrm>
          <a:prstGeom prst="rect">
            <a:avLst/>
          </a:prstGeom>
          <a:noFill/>
          <a:ln>
            <a:noFill/>
          </a:ln>
        </p:spPr>
      </p:pic>
      <p:sp>
        <p:nvSpPr>
          <p:cNvPr id="69" name="Google Shape;69;p17"/>
          <p:cNvSpPr/>
          <p:nvPr/>
        </p:nvSpPr>
        <p:spPr>
          <a:xfrm>
            <a:off x="0" y="0"/>
            <a:ext cx="9144000" cy="5143500"/>
          </a:xfrm>
          <a:prstGeom prst="rect">
            <a:avLst/>
          </a:prstGeom>
          <a:gradFill>
            <a:gsLst>
              <a:gs pos="0">
                <a:srgbClr val="000000">
                  <a:alpha val="0"/>
                </a:srgbClr>
              </a:gs>
              <a:gs pos="100000">
                <a:srgbClr val="000000">
                  <a:alpha val="48627"/>
                </a:srgbClr>
              </a:gs>
            </a:gsLst>
            <a:lin ang="5400012" scaled="0"/>
          </a:gra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70" name="Google Shape;70;p17"/>
          <p:cNvSpPr txBox="1"/>
          <p:nvPr>
            <p:ph idx="1" type="subTitle"/>
          </p:nvPr>
        </p:nvSpPr>
        <p:spPr>
          <a:xfrm>
            <a:off x="401384" y="4460859"/>
            <a:ext cx="7938600" cy="284700"/>
          </a:xfrm>
          <a:prstGeom prst="rect">
            <a:avLst/>
          </a:prstGeom>
          <a:noFill/>
          <a:ln>
            <a:noFill/>
          </a:ln>
        </p:spPr>
        <p:txBody>
          <a:bodyPr anchorCtr="0" anchor="t" bIns="38075" lIns="76200" spcFirstLastPara="1" rIns="76200" wrap="square" tIns="38075">
            <a:noAutofit/>
          </a:bodyPr>
          <a:lstStyle>
            <a:lvl1pPr lvl="0" rtl="0" algn="l">
              <a:lnSpc>
                <a:spcPct val="90000"/>
              </a:lnSpc>
              <a:spcBef>
                <a:spcPts val="500"/>
              </a:spcBef>
              <a:spcAft>
                <a:spcPts val="0"/>
              </a:spcAft>
              <a:buSzPts val="1500"/>
              <a:buFont typeface="Trebuchet MS"/>
              <a:buNone/>
              <a:defRPr b="0" sz="1500">
                <a:solidFill>
                  <a:schemeClr val="lt1"/>
                </a:solidFill>
                <a:latin typeface="Trebuchet MS"/>
                <a:ea typeface="Trebuchet MS"/>
                <a:cs typeface="Trebuchet MS"/>
                <a:sym typeface="Trebuchet MS"/>
              </a:defRPr>
            </a:lvl1pPr>
            <a:lvl2pPr lvl="1" rtl="0" algn="l">
              <a:lnSpc>
                <a:spcPct val="90000"/>
              </a:lnSpc>
              <a:spcBef>
                <a:spcPts val="800"/>
              </a:spcBef>
              <a:spcAft>
                <a:spcPts val="0"/>
              </a:spcAft>
              <a:buSzPts val="1500"/>
              <a:buNone/>
              <a:defRPr/>
            </a:lvl2pPr>
            <a:lvl3pPr lvl="2" rtl="0" algn="l">
              <a:lnSpc>
                <a:spcPct val="90000"/>
              </a:lnSpc>
              <a:spcBef>
                <a:spcPts val="800"/>
              </a:spcBef>
              <a:spcAft>
                <a:spcPts val="0"/>
              </a:spcAft>
              <a:buSzPts val="1500"/>
              <a:buNone/>
              <a:defRPr/>
            </a:lvl3pPr>
            <a:lvl4pPr lvl="3" rtl="0" algn="l">
              <a:spcBef>
                <a:spcPts val="800"/>
              </a:spcBef>
              <a:spcAft>
                <a:spcPts val="0"/>
              </a:spcAft>
              <a:buClr>
                <a:schemeClr val="dk2"/>
              </a:buClr>
              <a:buSzPts val="1500"/>
              <a:buChar char="–"/>
              <a:defRPr/>
            </a:lvl4pPr>
            <a:lvl5pPr lvl="4" rtl="0" algn="l">
              <a:spcBef>
                <a:spcPts val="300"/>
              </a:spcBef>
              <a:spcAft>
                <a:spcPts val="0"/>
              </a:spcAft>
              <a:buClr>
                <a:schemeClr val="dk2"/>
              </a:buClr>
              <a:buSzPts val="1500"/>
              <a:buChar char="»"/>
              <a:defRPr/>
            </a:lvl5pPr>
            <a:lvl6pPr lvl="5" rtl="0" algn="l">
              <a:spcBef>
                <a:spcPts val="300"/>
              </a:spcBef>
              <a:spcAft>
                <a:spcPts val="0"/>
              </a:spcAft>
              <a:buClr>
                <a:schemeClr val="dk2"/>
              </a:buClr>
              <a:buSzPts val="1500"/>
              <a:buChar char="»"/>
              <a:defRPr/>
            </a:lvl6pPr>
            <a:lvl7pPr lvl="6" rtl="0" algn="l">
              <a:spcBef>
                <a:spcPts val="300"/>
              </a:spcBef>
              <a:spcAft>
                <a:spcPts val="0"/>
              </a:spcAft>
              <a:buClr>
                <a:schemeClr val="dk2"/>
              </a:buClr>
              <a:buSzPts val="1500"/>
              <a:buChar char="»"/>
              <a:defRPr/>
            </a:lvl7pPr>
            <a:lvl8pPr lvl="7" rtl="0" algn="l">
              <a:spcBef>
                <a:spcPts val="300"/>
              </a:spcBef>
              <a:spcAft>
                <a:spcPts val="0"/>
              </a:spcAft>
              <a:buClr>
                <a:schemeClr val="dk2"/>
              </a:buClr>
              <a:buSzPts val="1500"/>
              <a:buChar char="»"/>
              <a:defRPr/>
            </a:lvl8pPr>
            <a:lvl9pPr lvl="8" rtl="0" algn="l">
              <a:spcBef>
                <a:spcPts val="300"/>
              </a:spcBef>
              <a:spcAft>
                <a:spcPts val="0"/>
              </a:spcAft>
              <a:buClr>
                <a:schemeClr val="dk2"/>
              </a:buClr>
              <a:buSzPts val="1500"/>
              <a:buChar char="»"/>
              <a:defRPr/>
            </a:lvl9pPr>
          </a:lstStyle>
          <a:p/>
        </p:txBody>
      </p:sp>
      <p:sp>
        <p:nvSpPr>
          <p:cNvPr id="71" name="Google Shape;71;p17"/>
          <p:cNvSpPr txBox="1"/>
          <p:nvPr>
            <p:ph type="title"/>
          </p:nvPr>
        </p:nvSpPr>
        <p:spPr>
          <a:xfrm>
            <a:off x="401384" y="3671017"/>
            <a:ext cx="7973700" cy="819000"/>
          </a:xfrm>
          <a:prstGeom prst="rect">
            <a:avLst/>
          </a:prstGeom>
          <a:noFill/>
          <a:ln>
            <a:noFill/>
          </a:ln>
        </p:spPr>
        <p:txBody>
          <a:bodyPr anchorCtr="0" anchor="b" bIns="38075" lIns="76200" spcFirstLastPara="1" rIns="76200" wrap="square" tIns="38075">
            <a:noAutofit/>
          </a:bodyPr>
          <a:lstStyle>
            <a:lvl1pPr lvl="0" rtl="0" algn="l">
              <a:lnSpc>
                <a:spcPct val="90000"/>
              </a:lnSpc>
              <a:spcBef>
                <a:spcPts val="0"/>
              </a:spcBef>
              <a:spcAft>
                <a:spcPts val="0"/>
              </a:spcAft>
              <a:buSzPts val="1200"/>
              <a:buNone/>
              <a:defRPr b="1" sz="3800" cap="none">
                <a:solidFill>
                  <a:schemeClr val="lt1"/>
                </a:solidFill>
                <a:latin typeface="Trebuchet MS"/>
                <a:ea typeface="Trebuchet MS"/>
                <a:cs typeface="Trebuchet MS"/>
                <a:sym typeface="Trebuchet MS"/>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pic>
        <p:nvPicPr>
          <p:cNvPr id="72" name="Google Shape;72;p17"/>
          <p:cNvPicPr preferRelativeResize="0"/>
          <p:nvPr/>
        </p:nvPicPr>
        <p:blipFill rotWithShape="1">
          <a:blip r:embed="rId3">
            <a:alphaModFix/>
          </a:blip>
          <a:srcRect b="0" l="0" r="0" t="0"/>
          <a:stretch/>
        </p:blipFill>
        <p:spPr>
          <a:xfrm>
            <a:off x="456061" y="2682971"/>
            <a:ext cx="1833300" cy="3954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b="0" l="4242" r="0" t="4141"/>
          <a:stretch/>
        </p:blipFill>
        <p:spPr>
          <a:xfrm>
            <a:off x="0" y="0"/>
            <a:ext cx="9143997" cy="5143500"/>
          </a:xfrm>
          <a:prstGeom prst="rect">
            <a:avLst/>
          </a:prstGeom>
          <a:noFill/>
          <a:ln>
            <a:noFill/>
          </a:ln>
        </p:spPr>
      </p:pic>
      <p:sp>
        <p:nvSpPr>
          <p:cNvPr id="75" name="Google Shape;75;p18"/>
          <p:cNvSpPr/>
          <p:nvPr/>
        </p:nvSpPr>
        <p:spPr>
          <a:xfrm>
            <a:off x="0" y="0"/>
            <a:ext cx="9144000" cy="5143500"/>
          </a:xfrm>
          <a:prstGeom prst="rect">
            <a:avLst/>
          </a:prstGeom>
          <a:gradFill>
            <a:gsLst>
              <a:gs pos="0">
                <a:srgbClr val="000000">
                  <a:alpha val="0"/>
                </a:srgbClr>
              </a:gs>
              <a:gs pos="100000">
                <a:srgbClr val="000000">
                  <a:alpha val="48627"/>
                </a:srgbClr>
              </a:gs>
            </a:gsLst>
            <a:lin ang="5400012" scaled="0"/>
          </a:gra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pic>
        <p:nvPicPr>
          <p:cNvPr id="76" name="Google Shape;76;p18"/>
          <p:cNvPicPr preferRelativeResize="0"/>
          <p:nvPr/>
        </p:nvPicPr>
        <p:blipFill rotWithShape="1">
          <a:blip r:embed="rId3">
            <a:alphaModFix/>
          </a:blip>
          <a:srcRect b="0" l="0" r="0" t="0"/>
          <a:stretch/>
        </p:blipFill>
        <p:spPr>
          <a:xfrm>
            <a:off x="560496" y="3956018"/>
            <a:ext cx="2880620" cy="6213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77" name="Shape 77"/>
        <p:cNvGrpSpPr/>
        <p:nvPr/>
      </p:nvGrpSpPr>
      <p:grpSpPr>
        <a:xfrm>
          <a:off x="0" y="0"/>
          <a:ext cx="0" cy="0"/>
          <a:chOff x="0" y="0"/>
          <a:chExt cx="0" cy="0"/>
        </a:xfrm>
      </p:grpSpPr>
      <p:sp>
        <p:nvSpPr>
          <p:cNvPr id="78" name="Google Shape;78;p19"/>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79" name="Google Shape;79;p19"/>
          <p:cNvSpPr txBox="1"/>
          <p:nvPr>
            <p:ph idx="1" type="body"/>
          </p:nvPr>
        </p:nvSpPr>
        <p:spPr>
          <a:xfrm>
            <a:off x="430625" y="1752529"/>
            <a:ext cx="8290500" cy="3099000"/>
          </a:xfrm>
          <a:prstGeom prst="rect">
            <a:avLst/>
          </a:prstGeom>
          <a:noFill/>
          <a:ln>
            <a:noFill/>
          </a:ln>
        </p:spPr>
        <p:txBody>
          <a:bodyPr anchorCtr="0" anchor="t" bIns="38075" lIns="76200" spcFirstLastPara="1" rIns="76200" wrap="square" tIns="38075">
            <a:noAutofit/>
          </a:bodyPr>
          <a:lstStyle>
            <a:lvl1pPr indent="-298450" lvl="0" marL="457200" rtl="0" algn="l">
              <a:lnSpc>
                <a:spcPct val="90000"/>
              </a:lnSpc>
              <a:spcBef>
                <a:spcPts val="800"/>
              </a:spcBef>
              <a:spcAft>
                <a:spcPts val="0"/>
              </a:spcAft>
              <a:buClr>
                <a:schemeClr val="dk1"/>
              </a:buClr>
              <a:buSzPts val="1100"/>
              <a:buFont typeface="Trebuchet MS"/>
              <a:buChar char="•"/>
              <a:defRPr sz="1500">
                <a:solidFill>
                  <a:schemeClr val="dk2"/>
                </a:solidFill>
              </a:defRPr>
            </a:lvl1pPr>
            <a:lvl2pPr indent="-292100" lvl="1" marL="914400" rtl="0" algn="l">
              <a:lnSpc>
                <a:spcPct val="90000"/>
              </a:lnSpc>
              <a:spcBef>
                <a:spcPts val="800"/>
              </a:spcBef>
              <a:spcAft>
                <a:spcPts val="0"/>
              </a:spcAft>
              <a:buClr>
                <a:schemeClr val="dk1"/>
              </a:buClr>
              <a:buSzPts val="1000"/>
              <a:buFont typeface="Trebuchet MS"/>
              <a:buChar char="•"/>
              <a:defRPr sz="1300">
                <a:solidFill>
                  <a:schemeClr val="dk2"/>
                </a:solidFill>
              </a:defRPr>
            </a:lvl2pPr>
            <a:lvl3pPr indent="-285750" lvl="2" marL="1371600" rtl="0" algn="l">
              <a:lnSpc>
                <a:spcPct val="90000"/>
              </a:lnSpc>
              <a:spcBef>
                <a:spcPts val="800"/>
              </a:spcBef>
              <a:spcAft>
                <a:spcPts val="0"/>
              </a:spcAft>
              <a:buClr>
                <a:schemeClr val="dk1"/>
              </a:buClr>
              <a:buSzPts val="900"/>
              <a:buFont typeface="Trebuchet MS"/>
              <a:buChar char="•"/>
              <a:defRPr sz="1200">
                <a:solidFill>
                  <a:schemeClr val="dk2"/>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80" name="Google Shape;80;p19"/>
          <p:cNvSpPr txBox="1"/>
          <p:nvPr>
            <p:ph idx="2" type="body"/>
          </p:nvPr>
        </p:nvSpPr>
        <p:spPr>
          <a:xfrm>
            <a:off x="415290" y="1049611"/>
            <a:ext cx="8313600" cy="438000"/>
          </a:xfrm>
          <a:prstGeom prst="rect">
            <a:avLst/>
          </a:prstGeom>
          <a:noFill/>
          <a:ln>
            <a:noFill/>
          </a:ln>
        </p:spPr>
        <p:txBody>
          <a:bodyPr anchorCtr="0" anchor="t" bIns="38075" lIns="76200" spcFirstLastPara="1" rIns="76200" wrap="square" tIns="38075">
            <a:noAutofit/>
          </a:bodyPr>
          <a:lstStyle>
            <a:lvl1pPr indent="-228600" lvl="0" marL="457200" rtl="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81" name="Shape 81"/>
        <p:cNvGrpSpPr/>
        <p:nvPr/>
      </p:nvGrpSpPr>
      <p:grpSpPr>
        <a:xfrm>
          <a:off x="0" y="0"/>
          <a:ext cx="0" cy="0"/>
          <a:chOff x="0" y="0"/>
          <a:chExt cx="0" cy="0"/>
        </a:xfrm>
      </p:grpSpPr>
      <p:sp>
        <p:nvSpPr>
          <p:cNvPr id="82" name="Google Shape;82;p20"/>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83" name="Google Shape;83;p20"/>
          <p:cNvSpPr txBox="1"/>
          <p:nvPr>
            <p:ph idx="1" type="body"/>
          </p:nvPr>
        </p:nvSpPr>
        <p:spPr>
          <a:xfrm>
            <a:off x="430625" y="1752529"/>
            <a:ext cx="8290500" cy="30990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rtl="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rtl="0" algn="l">
              <a:lnSpc>
                <a:spcPct val="90000"/>
              </a:lnSpc>
              <a:spcBef>
                <a:spcPts val="800"/>
              </a:spcBef>
              <a:spcAft>
                <a:spcPts val="0"/>
              </a:spcAft>
              <a:buClr>
                <a:schemeClr val="dk1"/>
              </a:buClr>
              <a:buSzPts val="1200"/>
              <a:buFont typeface="Trebuchet MS"/>
              <a:buNone/>
              <a:defRPr sz="1200">
                <a:solidFill>
                  <a:schemeClr val="dk2"/>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84" name="Google Shape;84;p20"/>
          <p:cNvSpPr txBox="1"/>
          <p:nvPr>
            <p:ph idx="2" type="body"/>
          </p:nvPr>
        </p:nvSpPr>
        <p:spPr>
          <a:xfrm>
            <a:off x="415290" y="1049611"/>
            <a:ext cx="8313600" cy="438000"/>
          </a:xfrm>
          <a:prstGeom prst="rect">
            <a:avLst/>
          </a:prstGeom>
          <a:noFill/>
          <a:ln>
            <a:noFill/>
          </a:ln>
        </p:spPr>
        <p:txBody>
          <a:bodyPr anchorCtr="0" anchor="t" bIns="38075" lIns="76200" spcFirstLastPara="1" rIns="76200" wrap="square" tIns="38075">
            <a:noAutofit/>
          </a:bodyPr>
          <a:lstStyle>
            <a:lvl1pPr indent="-228600" lvl="0" marL="457200" rtl="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85" name="Google Shape;85;p20"/>
          <p:cNvSpPr/>
          <p:nvPr/>
        </p:nvSpPr>
        <p:spPr>
          <a:xfrm>
            <a:off x="140236" y="4813213"/>
            <a:ext cx="2302500" cy="206700"/>
          </a:xfrm>
          <a:prstGeom prst="rect">
            <a:avLst/>
          </a:prstGeom>
          <a:noFill/>
          <a:ln>
            <a:noFill/>
          </a:ln>
        </p:spPr>
        <p:txBody>
          <a:bodyPr anchorCtr="0" anchor="b" bIns="38075" lIns="76200" spcFirstLastPara="1" rIns="76200" wrap="square" tIns="38075">
            <a:noAutofit/>
          </a:bodyPr>
          <a:lstStyle/>
          <a:p>
            <a:pPr indent="0" lvl="0" marL="0" marR="0" rtl="0" algn="l">
              <a:lnSpc>
                <a:spcPct val="90000"/>
              </a:lnSpc>
              <a:spcBef>
                <a:spcPts val="0"/>
              </a:spcBef>
              <a:spcAft>
                <a:spcPts val="0"/>
              </a:spcAft>
              <a:buClr>
                <a:schemeClr val="dk2"/>
              </a:buClr>
              <a:buSzPts val="600"/>
              <a:buFont typeface="Trebuchet MS"/>
              <a:buNone/>
            </a:pPr>
            <a:r>
              <a:rPr b="1" i="0" lang="en" sz="600">
                <a:solidFill>
                  <a:schemeClr val="dk2"/>
                </a:solidFill>
                <a:latin typeface="Trebuchet MS"/>
                <a:ea typeface="Trebuchet MS"/>
                <a:cs typeface="Trebuchet MS"/>
                <a:sym typeface="Trebuchet MS"/>
              </a:rPr>
              <a:t>NVIDIA CONFIDENTIAL. DO NOT DISTRIBUTE.</a:t>
            </a:r>
            <a:endParaRPr sz="12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86" name="Shape 86"/>
        <p:cNvGrpSpPr/>
        <p:nvPr/>
      </p:nvGrpSpPr>
      <p:grpSpPr>
        <a:xfrm>
          <a:off x="0" y="0"/>
          <a:ext cx="0" cy="0"/>
          <a:chOff x="0" y="0"/>
          <a:chExt cx="0" cy="0"/>
        </a:xfrm>
      </p:grpSpPr>
      <p:sp>
        <p:nvSpPr>
          <p:cNvPr id="87" name="Google Shape;87;p21"/>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88" name="Google Shape;88;p21"/>
          <p:cNvSpPr txBox="1"/>
          <p:nvPr>
            <p:ph idx="1" type="body"/>
          </p:nvPr>
        </p:nvSpPr>
        <p:spPr>
          <a:xfrm>
            <a:off x="426720" y="1752529"/>
            <a:ext cx="8290500" cy="30783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rtl="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rtl="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89" name="Google Shape;89;p21"/>
          <p:cNvSpPr txBox="1"/>
          <p:nvPr>
            <p:ph idx="2" type="body"/>
          </p:nvPr>
        </p:nvSpPr>
        <p:spPr>
          <a:xfrm>
            <a:off x="415290" y="1049611"/>
            <a:ext cx="8313600" cy="438000"/>
          </a:xfrm>
          <a:prstGeom prst="rect">
            <a:avLst/>
          </a:prstGeom>
          <a:noFill/>
          <a:ln>
            <a:noFill/>
          </a:ln>
        </p:spPr>
        <p:txBody>
          <a:bodyPr anchorCtr="0" anchor="t" bIns="38075" lIns="76200" spcFirstLastPara="1" rIns="76200" wrap="square" tIns="38075">
            <a:noAutofit/>
          </a:bodyPr>
          <a:lstStyle>
            <a:lvl1pPr indent="-228600" lvl="0" marL="457200" rtl="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90" name="Google Shape;90;p21"/>
          <p:cNvSpPr/>
          <p:nvPr/>
        </p:nvSpPr>
        <p:spPr>
          <a:xfrm>
            <a:off x="8223411" y="4858233"/>
            <a:ext cx="920400" cy="2853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91" name="Shape 91"/>
        <p:cNvGrpSpPr/>
        <p:nvPr/>
      </p:nvGrpSpPr>
      <p:grpSpPr>
        <a:xfrm>
          <a:off x="0" y="0"/>
          <a:ext cx="0" cy="0"/>
          <a:chOff x="0" y="0"/>
          <a:chExt cx="0" cy="0"/>
        </a:xfrm>
      </p:grpSpPr>
      <p:sp>
        <p:nvSpPr>
          <p:cNvPr id="92" name="Google Shape;92;p22"/>
          <p:cNvSpPr txBox="1"/>
          <p:nvPr>
            <p:ph type="title"/>
          </p:nvPr>
        </p:nvSpPr>
        <p:spPr>
          <a:xfrm>
            <a:off x="432693" y="1498825"/>
            <a:ext cx="3503700" cy="515400"/>
          </a:xfrm>
          <a:prstGeom prst="rect">
            <a:avLst/>
          </a:prstGeom>
          <a:noFill/>
          <a:ln>
            <a:noFill/>
          </a:ln>
        </p:spPr>
        <p:txBody>
          <a:bodyPr anchorCtr="0" anchor="b" bIns="38075" lIns="76200" spcFirstLastPara="1" rIns="76200" wrap="square" tIns="38075">
            <a:noAutofit/>
          </a:bodyPr>
          <a:lstStyle>
            <a:lvl1pPr lvl="0" rtl="0" algn="l">
              <a:lnSpc>
                <a:spcPct val="90000"/>
              </a:lnSpc>
              <a:spcBef>
                <a:spcPts val="0"/>
              </a:spcBef>
              <a:spcAft>
                <a:spcPts val="0"/>
              </a:spcAft>
              <a:buSzPts val="1200"/>
              <a:buNone/>
              <a:defRPr sz="2700">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93" name="Google Shape;93;p22"/>
          <p:cNvSpPr txBox="1"/>
          <p:nvPr>
            <p:ph idx="1" type="body"/>
          </p:nvPr>
        </p:nvSpPr>
        <p:spPr>
          <a:xfrm>
            <a:off x="432693" y="2559649"/>
            <a:ext cx="3494100" cy="20976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400"/>
              </a:spcBef>
              <a:spcAft>
                <a:spcPts val="0"/>
              </a:spcAft>
              <a:buClr>
                <a:schemeClr val="dk1"/>
              </a:buClr>
              <a:buSzPts val="1300"/>
              <a:buFont typeface="Trebuchet MS"/>
              <a:buNone/>
              <a:defRPr sz="1300">
                <a:solidFill>
                  <a:schemeClr val="dk2"/>
                </a:solidFill>
              </a:defRPr>
            </a:lvl1pPr>
            <a:lvl2pPr indent="-228600" lvl="1" marL="914400" rtl="0" algn="l">
              <a:lnSpc>
                <a:spcPct val="90000"/>
              </a:lnSpc>
              <a:spcBef>
                <a:spcPts val="400"/>
              </a:spcBef>
              <a:spcAft>
                <a:spcPts val="0"/>
              </a:spcAft>
              <a:buClr>
                <a:schemeClr val="dk1"/>
              </a:buClr>
              <a:buSzPts val="1200"/>
              <a:buFont typeface="Trebuchet MS"/>
              <a:buNone/>
              <a:defRPr sz="1200">
                <a:solidFill>
                  <a:schemeClr val="dk2"/>
                </a:solidFill>
              </a:defRPr>
            </a:lvl2pPr>
            <a:lvl3pPr indent="-228600" lvl="2" marL="1371600" rtl="0" algn="l">
              <a:lnSpc>
                <a:spcPct val="90000"/>
              </a:lnSpc>
              <a:spcBef>
                <a:spcPts val="400"/>
              </a:spcBef>
              <a:spcAft>
                <a:spcPts val="0"/>
              </a:spcAft>
              <a:buClr>
                <a:schemeClr val="dk1"/>
              </a:buClr>
              <a:buSzPts val="1200"/>
              <a:buFont typeface="Trebuchet MS"/>
              <a:buNone/>
              <a:defRPr sz="1200">
                <a:solidFill>
                  <a:schemeClr val="dk2"/>
                </a:solidFill>
              </a:defRPr>
            </a:lvl3pPr>
            <a:lvl4pPr indent="-323850" lvl="3" marL="1828800" rtl="0" algn="l">
              <a:spcBef>
                <a:spcPts val="4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94" name="Google Shape;94;p22"/>
          <p:cNvSpPr txBox="1"/>
          <p:nvPr>
            <p:ph idx="2" type="body"/>
          </p:nvPr>
        </p:nvSpPr>
        <p:spPr>
          <a:xfrm>
            <a:off x="432693" y="1956998"/>
            <a:ext cx="3503700" cy="438000"/>
          </a:xfrm>
          <a:prstGeom prst="rect">
            <a:avLst/>
          </a:prstGeom>
          <a:noFill/>
          <a:ln>
            <a:noFill/>
          </a:ln>
        </p:spPr>
        <p:txBody>
          <a:bodyPr anchorCtr="0" anchor="t" bIns="38075" lIns="76200" spcFirstLastPara="1" rIns="76200" wrap="square" tIns="38075">
            <a:noAutofit/>
          </a:bodyPr>
          <a:lstStyle>
            <a:lvl1pPr indent="-228600" lvl="0" marL="457200" rtl="0" algn="l">
              <a:lnSpc>
                <a:spcPct val="90000"/>
              </a:lnSpc>
              <a:spcBef>
                <a:spcPts val="800"/>
              </a:spcBef>
              <a:spcAft>
                <a:spcPts val="0"/>
              </a:spcAft>
              <a:buSzPts val="1700"/>
              <a:buFont typeface="Trebuchet MS"/>
              <a:buNone/>
              <a:defRPr b="0" sz="1700">
                <a:solidFill>
                  <a:schemeClr val="lt2"/>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
        <p:nvSpPr>
          <p:cNvPr id="95" name="Google Shape;95;p22"/>
          <p:cNvSpPr/>
          <p:nvPr/>
        </p:nvSpPr>
        <p:spPr>
          <a:xfrm>
            <a:off x="8030010" y="4749929"/>
            <a:ext cx="1113900" cy="3936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96" name="Shape 96"/>
        <p:cNvGrpSpPr/>
        <p:nvPr/>
      </p:nvGrpSpPr>
      <p:grpSpPr>
        <a:xfrm>
          <a:off x="0" y="0"/>
          <a:ext cx="0" cy="0"/>
          <a:chOff x="0" y="0"/>
          <a:chExt cx="0" cy="0"/>
        </a:xfrm>
      </p:grpSpPr>
      <p:pic>
        <p:nvPicPr>
          <p:cNvPr id="97" name="Google Shape;97;p23"/>
          <p:cNvPicPr preferRelativeResize="0"/>
          <p:nvPr/>
        </p:nvPicPr>
        <p:blipFill rotWithShape="1">
          <a:blip r:embed="rId2">
            <a:alphaModFix/>
          </a:blip>
          <a:srcRect b="0" l="0" r="0" t="0"/>
          <a:stretch/>
        </p:blipFill>
        <p:spPr>
          <a:xfrm>
            <a:off x="0" y="1"/>
            <a:ext cx="2986631" cy="5143497"/>
          </a:xfrm>
          <a:prstGeom prst="rect">
            <a:avLst/>
          </a:prstGeom>
          <a:noFill/>
          <a:ln>
            <a:noFill/>
          </a:ln>
        </p:spPr>
      </p:pic>
      <p:cxnSp>
        <p:nvCxnSpPr>
          <p:cNvPr id="98" name="Google Shape;98;p23"/>
          <p:cNvCxnSpPr/>
          <p:nvPr/>
        </p:nvCxnSpPr>
        <p:spPr>
          <a:xfrm>
            <a:off x="2986631" y="-1"/>
            <a:ext cx="0" cy="5143500"/>
          </a:xfrm>
          <a:prstGeom prst="straightConnector1">
            <a:avLst/>
          </a:prstGeom>
          <a:noFill/>
          <a:ln cap="flat" cmpd="sng" w="9525">
            <a:solidFill>
              <a:srgbClr val="595959"/>
            </a:solidFill>
            <a:prstDash val="solid"/>
            <a:round/>
            <a:headEnd len="sm" w="sm" type="none"/>
            <a:tailEnd len="sm" w="sm" type="none"/>
          </a:ln>
        </p:spPr>
      </p:cxnSp>
      <p:sp>
        <p:nvSpPr>
          <p:cNvPr id="99" name="Google Shape;99;p23"/>
          <p:cNvSpPr txBox="1"/>
          <p:nvPr>
            <p:ph type="title"/>
          </p:nvPr>
        </p:nvSpPr>
        <p:spPr>
          <a:xfrm>
            <a:off x="368234" y="1984838"/>
            <a:ext cx="2250300" cy="1173600"/>
          </a:xfrm>
          <a:prstGeom prst="rect">
            <a:avLst/>
          </a:prstGeom>
          <a:noFill/>
          <a:ln>
            <a:noFill/>
          </a:ln>
        </p:spPr>
        <p:txBody>
          <a:bodyPr anchorCtr="0" anchor="ctr" bIns="38075" lIns="76200" spcFirstLastPara="1" rIns="76200" wrap="square" tIns="38075">
            <a:noAutofit/>
          </a:bodyPr>
          <a:lstStyle>
            <a:lvl1pPr lvl="0" rtl="0" algn="ctr">
              <a:lnSpc>
                <a:spcPct val="90000"/>
              </a:lnSpc>
              <a:spcBef>
                <a:spcPts val="0"/>
              </a:spcBef>
              <a:spcAft>
                <a:spcPts val="0"/>
              </a:spcAft>
              <a:buSzPts val="1200"/>
              <a:buNone/>
              <a:defRPr sz="3000">
                <a:solidFill>
                  <a:schemeClr val="lt1"/>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b="0" l="0" r="0" t="0"/>
          <a:stretch/>
        </p:blipFill>
        <p:spPr>
          <a:xfrm>
            <a:off x="572" y="321"/>
            <a:ext cx="9142857" cy="5142857"/>
          </a:xfrm>
          <a:prstGeom prst="rect">
            <a:avLst/>
          </a:prstGeom>
          <a:noFill/>
          <a:ln>
            <a:noFill/>
          </a:ln>
        </p:spPr>
      </p:pic>
      <p:sp>
        <p:nvSpPr>
          <p:cNvPr id="102" name="Google Shape;102;p24"/>
          <p:cNvSpPr/>
          <p:nvPr/>
        </p:nvSpPr>
        <p:spPr>
          <a:xfrm>
            <a:off x="0" y="0"/>
            <a:ext cx="9144000" cy="5143500"/>
          </a:xfrm>
          <a:prstGeom prst="rect">
            <a:avLst/>
          </a:prstGeom>
          <a:solidFill>
            <a:schemeClr val="dk2">
              <a:alpha val="60000"/>
            </a:schemeClr>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103" name="Google Shape;103;p24"/>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a:solidFill>
                  <a:schemeClr val="lt1"/>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104" name="Shape 104"/>
        <p:cNvGrpSpPr/>
        <p:nvPr/>
      </p:nvGrpSpPr>
      <p:grpSpPr>
        <a:xfrm>
          <a:off x="0" y="0"/>
          <a:ext cx="0" cy="0"/>
          <a:chOff x="0" y="0"/>
          <a:chExt cx="0" cy="0"/>
        </a:xfrm>
      </p:grpSpPr>
      <p:pic>
        <p:nvPicPr>
          <p:cNvPr id="105" name="Google Shape;105;p25"/>
          <p:cNvPicPr preferRelativeResize="0"/>
          <p:nvPr/>
        </p:nvPicPr>
        <p:blipFill rotWithShape="1">
          <a:blip r:embed="rId2">
            <a:alphaModFix/>
          </a:blip>
          <a:srcRect b="0" l="0" r="0" t="0"/>
          <a:stretch/>
        </p:blipFill>
        <p:spPr>
          <a:xfrm flipH="1">
            <a:off x="0" y="0"/>
            <a:ext cx="9144000" cy="5143501"/>
          </a:xfrm>
          <a:prstGeom prst="rect">
            <a:avLst/>
          </a:prstGeom>
          <a:noFill/>
          <a:ln>
            <a:noFill/>
          </a:ln>
        </p:spPr>
      </p:pic>
      <p:sp>
        <p:nvSpPr>
          <p:cNvPr id="106" name="Google Shape;106;p25"/>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6" scaled="0"/>
          </a:gra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107" name="Google Shape;107;p25"/>
          <p:cNvSpPr txBox="1"/>
          <p:nvPr>
            <p:ph type="title"/>
          </p:nvPr>
        </p:nvSpPr>
        <p:spPr>
          <a:xfrm>
            <a:off x="3400073" y="3439518"/>
            <a:ext cx="5089200" cy="1145100"/>
          </a:xfrm>
          <a:prstGeom prst="rect">
            <a:avLst/>
          </a:prstGeom>
          <a:noFill/>
          <a:ln>
            <a:noFill/>
          </a:ln>
        </p:spPr>
        <p:txBody>
          <a:bodyPr anchorCtr="0" anchor="b" bIns="38075" lIns="76200" spcFirstLastPara="1" rIns="76200" wrap="square" tIns="38075">
            <a:noAutofit/>
          </a:bodyPr>
          <a:lstStyle>
            <a:lvl1pPr lvl="0" rtl="0" algn="r">
              <a:lnSpc>
                <a:spcPct val="90000"/>
              </a:lnSpc>
              <a:spcBef>
                <a:spcPts val="0"/>
              </a:spcBef>
              <a:spcAft>
                <a:spcPts val="0"/>
              </a:spcAft>
              <a:buSzPts val="1200"/>
              <a:buNone/>
              <a:defRPr sz="3800">
                <a:solidFill>
                  <a:schemeClr val="lt1"/>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108" name="Shape 108"/>
        <p:cNvGrpSpPr/>
        <p:nvPr/>
      </p:nvGrpSpPr>
      <p:grpSpPr>
        <a:xfrm>
          <a:off x="0" y="0"/>
          <a:ext cx="0" cy="0"/>
          <a:chOff x="0" y="0"/>
          <a:chExt cx="0" cy="0"/>
        </a:xfrm>
      </p:grpSpPr>
      <p:sp>
        <p:nvSpPr>
          <p:cNvPr id="109" name="Google Shape;109;p26"/>
          <p:cNvSpPr/>
          <p:nvPr/>
        </p:nvSpPr>
        <p:spPr>
          <a:xfrm>
            <a:off x="0" y="0"/>
            <a:ext cx="9144000" cy="5143500"/>
          </a:xfrm>
          <a:prstGeom prst="rect">
            <a:avLst/>
          </a:prstGeom>
          <a:solidFill>
            <a:srgbClr val="9E1212"/>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pic>
        <p:nvPicPr>
          <p:cNvPr id="110" name="Google Shape;110;p26"/>
          <p:cNvPicPr preferRelativeResize="0"/>
          <p:nvPr/>
        </p:nvPicPr>
        <p:blipFill rotWithShape="1">
          <a:blip r:embed="rId2">
            <a:alphaModFix/>
          </a:blip>
          <a:srcRect b="0" l="0" r="0" t="0"/>
          <a:stretch/>
        </p:blipFill>
        <p:spPr>
          <a:xfrm>
            <a:off x="3505107" y="758565"/>
            <a:ext cx="2133785" cy="1900085"/>
          </a:xfrm>
          <a:prstGeom prst="rect">
            <a:avLst/>
          </a:prstGeom>
          <a:noFill/>
          <a:ln>
            <a:noFill/>
          </a:ln>
        </p:spPr>
      </p:pic>
      <p:sp>
        <p:nvSpPr>
          <p:cNvPr id="111" name="Google Shape;111;p26"/>
          <p:cNvSpPr txBox="1"/>
          <p:nvPr>
            <p:ph type="title"/>
          </p:nvPr>
        </p:nvSpPr>
        <p:spPr>
          <a:xfrm>
            <a:off x="415290" y="3178669"/>
            <a:ext cx="8313600" cy="4926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sz="3300">
                <a:solidFill>
                  <a:schemeClr val="lt1"/>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12" name="Google Shape;112;p26"/>
          <p:cNvSpPr txBox="1"/>
          <p:nvPr>
            <p:ph idx="1" type="body"/>
          </p:nvPr>
        </p:nvSpPr>
        <p:spPr>
          <a:xfrm>
            <a:off x="415290" y="3732505"/>
            <a:ext cx="8313600" cy="438000"/>
          </a:xfrm>
          <a:prstGeom prst="rect">
            <a:avLst/>
          </a:prstGeom>
          <a:noFill/>
          <a:ln>
            <a:noFill/>
          </a:ln>
        </p:spPr>
        <p:txBody>
          <a:bodyPr anchorCtr="0" anchor="t" bIns="38075" lIns="76200" spcFirstLastPara="1" rIns="76200" wrap="square" tIns="38075">
            <a:noAutofit/>
          </a:bodyPr>
          <a:lstStyle>
            <a:lvl1pPr indent="-228600" lvl="0" marL="457200" rtl="0" algn="ctr">
              <a:lnSpc>
                <a:spcPct val="90000"/>
              </a:lnSpc>
              <a:spcBef>
                <a:spcPts val="800"/>
              </a:spcBef>
              <a:spcAft>
                <a:spcPts val="0"/>
              </a:spcAft>
              <a:buSzPts val="2000"/>
              <a:buFont typeface="Trebuchet MS"/>
              <a:buNone/>
              <a:defRPr b="0" sz="2000">
                <a:solidFill>
                  <a:schemeClr val="lt1"/>
                </a:solidFill>
                <a:latin typeface="Trebuchet MS"/>
                <a:ea typeface="Trebuchet MS"/>
                <a:cs typeface="Trebuchet MS"/>
                <a:sym typeface="Trebuchet MS"/>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rtl="0" algn="l">
              <a:spcBef>
                <a:spcPts val="300"/>
              </a:spcBef>
              <a:spcAft>
                <a:spcPts val="0"/>
              </a:spcAft>
              <a:buClr>
                <a:schemeClr val="dk2"/>
              </a:buClr>
              <a:buSzPts val="1500"/>
              <a:buChar char="»"/>
              <a:defRPr/>
            </a:lvl6pPr>
            <a:lvl7pPr indent="-323850" lvl="6" marL="3200400" rtl="0" algn="l">
              <a:spcBef>
                <a:spcPts val="300"/>
              </a:spcBef>
              <a:spcAft>
                <a:spcPts val="0"/>
              </a:spcAft>
              <a:buClr>
                <a:schemeClr val="dk2"/>
              </a:buClr>
              <a:buSzPts val="1500"/>
              <a:buChar char="»"/>
              <a:defRPr/>
            </a:lvl7pPr>
            <a:lvl8pPr indent="-323850" lvl="7" marL="3657600" rtl="0" algn="l">
              <a:spcBef>
                <a:spcPts val="300"/>
              </a:spcBef>
              <a:spcAft>
                <a:spcPts val="0"/>
              </a:spcAft>
              <a:buClr>
                <a:schemeClr val="dk2"/>
              </a:buClr>
              <a:buSzPts val="1500"/>
              <a:buChar char="»"/>
              <a:defRPr/>
            </a:lvl8pPr>
            <a:lvl9pPr indent="-323850" lvl="8" marL="4114800" rtl="0" algn="l">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type="titleOnly">
  <p:cSld name="TITLE_ONLY">
    <p:spTree>
      <p:nvGrpSpPr>
        <p:cNvPr id="113" name="Shape 113"/>
        <p:cNvGrpSpPr/>
        <p:nvPr/>
      </p:nvGrpSpPr>
      <p:grpSpPr>
        <a:xfrm>
          <a:off x="0" y="0"/>
          <a:ext cx="0" cy="0"/>
          <a:chOff x="0" y="0"/>
          <a:chExt cx="0" cy="0"/>
        </a:xfrm>
      </p:grpSpPr>
      <p:pic>
        <p:nvPicPr>
          <p:cNvPr id="114" name="Google Shape;114;p27"/>
          <p:cNvPicPr preferRelativeResize="0"/>
          <p:nvPr/>
        </p:nvPicPr>
        <p:blipFill rotWithShape="1">
          <a:blip r:embed="rId2">
            <a:alphaModFix/>
          </a:blip>
          <a:srcRect b="0" l="0" r="0" t="0"/>
          <a:stretch/>
        </p:blipFill>
        <p:spPr>
          <a:xfrm>
            <a:off x="572" y="322"/>
            <a:ext cx="9142857" cy="5142857"/>
          </a:xfrm>
          <a:prstGeom prst="rect">
            <a:avLst/>
          </a:prstGeom>
          <a:noFill/>
          <a:ln>
            <a:noFill/>
          </a:ln>
        </p:spPr>
      </p:pic>
      <p:sp>
        <p:nvSpPr>
          <p:cNvPr id="115" name="Google Shape;115;p27"/>
          <p:cNvSpPr/>
          <p:nvPr/>
        </p:nvSpPr>
        <p:spPr>
          <a:xfrm>
            <a:off x="0" y="0"/>
            <a:ext cx="9144000" cy="5143500"/>
          </a:xfrm>
          <a:prstGeom prst="rect">
            <a:avLst/>
          </a:prstGeom>
          <a:solidFill>
            <a:schemeClr val="dk2">
              <a:alpha val="60000"/>
            </a:schemeClr>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116" name="Google Shape;116;p27"/>
          <p:cNvSpPr txBox="1"/>
          <p:nvPr>
            <p:ph type="title"/>
          </p:nvPr>
        </p:nvSpPr>
        <p:spPr>
          <a:xfrm>
            <a:off x="1294581" y="4460526"/>
            <a:ext cx="6554700" cy="307800"/>
          </a:xfrm>
          <a:prstGeom prst="rect">
            <a:avLst/>
          </a:prstGeom>
          <a:noFill/>
          <a:ln>
            <a:noFill/>
          </a:ln>
        </p:spPr>
        <p:txBody>
          <a:bodyPr anchorCtr="0" anchor="b" bIns="38075" lIns="76200" spcFirstLastPara="1" rIns="76200" wrap="square" tIns="38075">
            <a:noAutofit/>
          </a:bodyPr>
          <a:lstStyle>
            <a:lvl1pPr lvl="0" rtl="0" algn="ctr">
              <a:lnSpc>
                <a:spcPct val="90000"/>
              </a:lnSpc>
              <a:spcBef>
                <a:spcPts val="0"/>
              </a:spcBef>
              <a:spcAft>
                <a:spcPts val="0"/>
              </a:spcAft>
              <a:buSzPts val="1200"/>
              <a:buNone/>
              <a:defRPr sz="1700">
                <a:solidFill>
                  <a:schemeClr val="lt1"/>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7" name="Shape 117"/>
        <p:cNvGrpSpPr/>
        <p:nvPr/>
      </p:nvGrpSpPr>
      <p:grpSpPr>
        <a:xfrm>
          <a:off x="0" y="0"/>
          <a:ext cx="0" cy="0"/>
          <a:chOff x="0" y="0"/>
          <a:chExt cx="0" cy="0"/>
        </a:xfrm>
      </p:grpSpPr>
      <p:sp>
        <p:nvSpPr>
          <p:cNvPr id="118" name="Google Shape;118;p28"/>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p:cSld name="DEMO Placeholder">
    <p:spTree>
      <p:nvGrpSpPr>
        <p:cNvPr id="119" name="Shape 119"/>
        <p:cNvGrpSpPr/>
        <p:nvPr/>
      </p:nvGrpSpPr>
      <p:grpSpPr>
        <a:xfrm>
          <a:off x="0" y="0"/>
          <a:ext cx="0" cy="0"/>
          <a:chOff x="0" y="0"/>
          <a:chExt cx="0" cy="0"/>
        </a:xfrm>
      </p:grpSpPr>
      <p:sp>
        <p:nvSpPr>
          <p:cNvPr id="120" name="Google Shape;120;p29"/>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
        <p:nvSpPr>
          <p:cNvPr id="121" name="Google Shape;121;p29"/>
          <p:cNvSpPr txBox="1"/>
          <p:nvPr>
            <p:ph type="title"/>
          </p:nvPr>
        </p:nvSpPr>
        <p:spPr>
          <a:xfrm>
            <a:off x="415290" y="4307894"/>
            <a:ext cx="8313600" cy="446100"/>
          </a:xfrm>
          <a:prstGeom prst="rect">
            <a:avLst/>
          </a:prstGeom>
          <a:noFill/>
          <a:ln>
            <a:noFill/>
          </a:ln>
        </p:spPr>
        <p:txBody>
          <a:bodyPr anchorCtr="0" anchor="ctr" bIns="38075" lIns="76200" spcFirstLastPara="1" rIns="76200" wrap="square" tIns="38075">
            <a:noAutofit/>
          </a:bodyPr>
          <a:lstStyle>
            <a:lvl1pPr lvl="0" rtl="0" algn="ctr">
              <a:lnSpc>
                <a:spcPct val="90000"/>
              </a:lnSpc>
              <a:spcBef>
                <a:spcPts val="0"/>
              </a:spcBef>
              <a:spcAft>
                <a:spcPts val="0"/>
              </a:spcAft>
              <a:buSzPts val="1200"/>
              <a:buNone/>
              <a:defRPr sz="2700">
                <a:solidFill>
                  <a:schemeClr val="dk2"/>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22" name="Shape 122"/>
        <p:cNvGrpSpPr/>
        <p:nvPr/>
      </p:nvGrpSpPr>
      <p:grpSpPr>
        <a:xfrm>
          <a:off x="0" y="0"/>
          <a:ext cx="0" cy="0"/>
          <a:chOff x="0" y="0"/>
          <a:chExt cx="0" cy="0"/>
        </a:xfrm>
      </p:grpSpPr>
      <p:pic>
        <p:nvPicPr>
          <p:cNvPr id="123" name="Google Shape;123;p30"/>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24" name="Google Shape;124;p30"/>
          <p:cNvSpPr/>
          <p:nvPr/>
        </p:nvSpPr>
        <p:spPr>
          <a:xfrm>
            <a:off x="0" y="0"/>
            <a:ext cx="9144000" cy="5143500"/>
          </a:xfrm>
          <a:prstGeom prst="rect">
            <a:avLst/>
          </a:prstGeom>
          <a:gradFill>
            <a:gsLst>
              <a:gs pos="0">
                <a:srgbClr val="000000">
                  <a:alpha val="61960"/>
                </a:srgbClr>
              </a:gs>
              <a:gs pos="69000">
                <a:srgbClr val="000000">
                  <a:alpha val="76862"/>
                </a:srgbClr>
              </a:gs>
              <a:gs pos="100000">
                <a:srgbClr val="000000">
                  <a:alpha val="76862"/>
                </a:srgbClr>
              </a:gs>
            </a:gsLst>
            <a:lin ang="5400012" scaled="0"/>
          </a:gradFill>
          <a:ln>
            <a:noFill/>
          </a:ln>
        </p:spPr>
        <p:txBody>
          <a:bodyPr anchorCtr="0" anchor="ctr" bIns="38075" lIns="76200" spcFirstLastPara="1" rIns="76200" wrap="square" tIns="3807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16453" y="608110"/>
            <a:ext cx="8310900" cy="492600"/>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SzPts val="1200"/>
              <a:buNone/>
              <a:defRPr b="1" i="0" sz="3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2pPr>
            <a:lvl3pPr lvl="2"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3pPr>
            <a:lvl4pPr lvl="3"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4pPr>
            <a:lvl5pPr lvl="4"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5pPr>
            <a:lvl6pPr lvl="5"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6pPr>
            <a:lvl7pPr lvl="6"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7pPr>
            <a:lvl8pPr lvl="7"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8pPr>
            <a:lvl9pPr lvl="8" marR="0" rtl="0" algn="l">
              <a:spcBef>
                <a:spcPts val="0"/>
              </a:spcBef>
              <a:spcAft>
                <a:spcPts val="0"/>
              </a:spcAft>
              <a:buSzPts val="1200"/>
              <a:buNone/>
              <a:defRPr b="1" i="0" sz="2700" u="none" cap="none" strike="noStrike">
                <a:solidFill>
                  <a:srgbClr val="73B900"/>
                </a:solidFill>
                <a:latin typeface="Arial"/>
                <a:ea typeface="Arial"/>
                <a:cs typeface="Arial"/>
                <a:sym typeface="Arial"/>
              </a:defRPr>
            </a:lvl9pPr>
          </a:lstStyle>
          <a:p/>
        </p:txBody>
      </p:sp>
      <p:sp>
        <p:nvSpPr>
          <p:cNvPr id="52" name="Google Shape;52;p13"/>
          <p:cNvSpPr txBox="1"/>
          <p:nvPr>
            <p:ph idx="1" type="body"/>
          </p:nvPr>
        </p:nvSpPr>
        <p:spPr>
          <a:xfrm>
            <a:off x="431168" y="1668640"/>
            <a:ext cx="8290800" cy="3111900"/>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200"/>
              <a:buFont typeface="Trebuchet MS"/>
              <a:buNone/>
              <a:defRPr b="0" i="0" sz="1200" u="none" cap="none" strike="noStrike">
                <a:solidFill>
                  <a:schemeClr val="dk2"/>
                </a:solidFill>
                <a:latin typeface="Trebuchet MS"/>
                <a:ea typeface="Trebuchet MS"/>
                <a:cs typeface="Trebuchet MS"/>
                <a:sym typeface="Trebuchet MS"/>
              </a:defRPr>
            </a:lvl3pPr>
            <a:lvl4pPr indent="-336550" lvl="3" marL="1828800" marR="0" rtl="0" algn="l">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sp>
        <p:nvSpPr>
          <p:cNvPr id="53" name="Google Shape;53;p13"/>
          <p:cNvSpPr txBox="1"/>
          <p:nvPr/>
        </p:nvSpPr>
        <p:spPr>
          <a:xfrm>
            <a:off x="8124304" y="4881567"/>
            <a:ext cx="267600" cy="115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cap="none">
                <a:solidFill>
                  <a:schemeClr val="accent5"/>
                </a:solidFill>
                <a:latin typeface="Trebuchet MS"/>
                <a:ea typeface="Trebuchet MS"/>
                <a:cs typeface="Trebuchet MS"/>
                <a:sym typeface="Trebuchet MS"/>
              </a:rPr>
              <a:t>‹#›</a:t>
            </a:fld>
            <a:r>
              <a:rPr lang="en" sz="800" cap="none">
                <a:solidFill>
                  <a:schemeClr val="accent5"/>
                </a:solidFill>
                <a:latin typeface="Century Gothic"/>
                <a:ea typeface="Century Gothic"/>
                <a:cs typeface="Century Gothic"/>
                <a:sym typeface="Century Gothic"/>
              </a:rPr>
              <a:t> </a:t>
            </a:r>
            <a:endParaRPr sz="800" cap="none">
              <a:solidFill>
                <a:schemeClr val="accent5"/>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urvin.soneta@plaksha.org" TargetMode="External"/><Relationship Id="rId4" Type="http://schemas.openxmlformats.org/officeDocument/2006/relationships/hyperlink" Target="mailto:hemant.menon@plaksha.org" TargetMode="External"/><Relationship Id="rId5" Type="http://schemas.openxmlformats.org/officeDocument/2006/relationships/hyperlink" Target="mailto:aman.shah@plaksha.org" TargetMode="External"/><Relationship Id="rId6" Type="http://schemas.openxmlformats.org/officeDocument/2006/relationships/hyperlink" Target="mailto:ribhu.lahiri@plaksha.org" TargetMode="External"/><Relationship Id="rId7" Type="http://schemas.openxmlformats.org/officeDocument/2006/relationships/hyperlink" Target="mailto:shikhar.seth@plaksha.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 Id="rId8"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arxiv.org/abs/1311.2524" TargetMode="External"/><Relationship Id="rId4" Type="http://schemas.openxmlformats.org/officeDocument/2006/relationships/hyperlink" Target="https://arxiv.org/abs/1506.01497" TargetMode="External"/><Relationship Id="rId5" Type="http://schemas.openxmlformats.org/officeDocument/2006/relationships/hyperlink" Target="https://arxiv.org/pdf/1703.06870.pdf" TargetMode="External"/><Relationship Id="rId6" Type="http://schemas.openxmlformats.org/officeDocument/2006/relationships/hyperlink" Target="https://arxiv.org/pdf/1505.04597.pdf" TargetMode="External"/><Relationship Id="rId7" Type="http://schemas.openxmlformats.org/officeDocument/2006/relationships/hyperlink" Target="https://arxiv.org/abs/1905.02244" TargetMode="External"/><Relationship Id="rId8" Type="http://schemas.openxmlformats.org/officeDocument/2006/relationships/hyperlink" Target="https://arxiv.org/abs/1512.0232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31"/>
          <p:cNvSpPr txBox="1"/>
          <p:nvPr>
            <p:ph type="title"/>
          </p:nvPr>
        </p:nvSpPr>
        <p:spPr>
          <a:xfrm>
            <a:off x="321601" y="492848"/>
            <a:ext cx="8313600" cy="4926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None/>
            </a:pPr>
            <a:r>
              <a:rPr lang="en">
                <a:latin typeface="EB Garamond"/>
                <a:ea typeface="EB Garamond"/>
                <a:cs typeface="EB Garamond"/>
                <a:sym typeface="EB Garamond"/>
              </a:rPr>
              <a:t>AI HACKATHON 2019</a:t>
            </a:r>
            <a:endParaRPr>
              <a:latin typeface="EB Garamond"/>
              <a:ea typeface="EB Garamond"/>
              <a:cs typeface="EB Garamond"/>
              <a:sym typeface="EB Garamond"/>
            </a:endParaRPr>
          </a:p>
        </p:txBody>
      </p:sp>
      <p:sp>
        <p:nvSpPr>
          <p:cNvPr id="131" name="Google Shape;131;p31"/>
          <p:cNvSpPr txBox="1"/>
          <p:nvPr>
            <p:ph idx="4294967295" type="subTitle"/>
          </p:nvPr>
        </p:nvSpPr>
        <p:spPr>
          <a:xfrm>
            <a:off x="2363550" y="1784526"/>
            <a:ext cx="4353600" cy="399900"/>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1500"/>
              <a:buFont typeface="Trebuchet MS"/>
              <a:buNone/>
            </a:pPr>
            <a:r>
              <a:rPr i="1" lang="en" sz="2100" u="none" cap="none" strike="noStrike">
                <a:solidFill>
                  <a:schemeClr val="dk2"/>
                </a:solidFill>
                <a:latin typeface="EB Garamond"/>
                <a:ea typeface="EB Garamond"/>
                <a:cs typeface="EB Garamond"/>
                <a:sym typeface="EB Garamond"/>
              </a:rPr>
              <a:t> </a:t>
            </a:r>
            <a:r>
              <a:rPr i="1" lang="en" sz="2100">
                <a:latin typeface="EB Garamond"/>
                <a:ea typeface="EB Garamond"/>
                <a:cs typeface="EB Garamond"/>
                <a:sym typeface="EB Garamond"/>
              </a:rPr>
              <a:t>Grading of Onion in Real Time</a:t>
            </a:r>
            <a:endParaRPr i="1" sz="2100">
              <a:latin typeface="EB Garamond"/>
              <a:ea typeface="EB Garamond"/>
              <a:cs typeface="EB Garamond"/>
              <a:sym typeface="EB Garamond"/>
            </a:endParaRPr>
          </a:p>
        </p:txBody>
      </p:sp>
      <p:sp>
        <p:nvSpPr>
          <p:cNvPr id="132" name="Google Shape;132;p31"/>
          <p:cNvSpPr txBox="1"/>
          <p:nvPr/>
        </p:nvSpPr>
        <p:spPr>
          <a:xfrm>
            <a:off x="458008" y="1127848"/>
            <a:ext cx="8313600" cy="492600"/>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chemeClr val="dk2"/>
              </a:buClr>
              <a:buSzPts val="2000"/>
              <a:buFont typeface="Trebuchet MS"/>
              <a:buNone/>
            </a:pPr>
            <a:r>
              <a:rPr b="1" i="0" lang="en" sz="2000" u="none" cap="none" strike="noStrike">
                <a:solidFill>
                  <a:schemeClr val="dk2"/>
                </a:solidFill>
                <a:latin typeface="EB Garamond"/>
                <a:ea typeface="EB Garamond"/>
                <a:cs typeface="EB Garamond"/>
                <a:sym typeface="EB Garamond"/>
              </a:rPr>
              <a:t>STAGE II</a:t>
            </a:r>
            <a:endParaRPr b="1" i="0" sz="2000" u="none" cap="none" strike="noStrike">
              <a:solidFill>
                <a:schemeClr val="dk2"/>
              </a:solidFill>
              <a:latin typeface="EB Garamond"/>
              <a:ea typeface="EB Garamond"/>
              <a:cs typeface="EB Garamond"/>
              <a:sym typeface="EB Garamond"/>
            </a:endParaRPr>
          </a:p>
        </p:txBody>
      </p:sp>
      <p:sp>
        <p:nvSpPr>
          <p:cNvPr id="133" name="Google Shape;133;p31"/>
          <p:cNvSpPr txBox="1"/>
          <p:nvPr/>
        </p:nvSpPr>
        <p:spPr>
          <a:xfrm>
            <a:off x="528305" y="2233011"/>
            <a:ext cx="4353600" cy="1315800"/>
          </a:xfrm>
          <a:prstGeom prst="rect">
            <a:avLst/>
          </a:prstGeom>
          <a:noFill/>
          <a:ln>
            <a:noFill/>
          </a:ln>
        </p:spPr>
        <p:txBody>
          <a:bodyPr anchorCtr="0" anchor="t" bIns="38075" lIns="76200" spcFirstLastPara="1" rIns="76200" wrap="square" tIns="38075">
            <a:noAutofit/>
          </a:bodyPr>
          <a:lstStyle/>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Team Registration ID : AIH19T-0337</a:t>
            </a:r>
            <a:endParaRPr sz="1500">
              <a:solidFill>
                <a:schemeClr val="dk2"/>
              </a:solidFill>
              <a:latin typeface="EB Garamond"/>
              <a:ea typeface="EB Garamond"/>
              <a:cs typeface="EB Garamond"/>
              <a:sym typeface="EB Garamond"/>
            </a:endParaRPr>
          </a:p>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Organisation: Plaksha University</a:t>
            </a:r>
            <a:endParaRPr sz="1500">
              <a:solidFill>
                <a:schemeClr val="dk2"/>
              </a:solidFill>
              <a:latin typeface="EB Garamond"/>
              <a:ea typeface="EB Garamond"/>
              <a:cs typeface="EB Garamond"/>
              <a:sym typeface="EB Garamond"/>
            </a:endParaRPr>
          </a:p>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Members: </a:t>
            </a:r>
            <a:endParaRPr sz="1500">
              <a:solidFill>
                <a:schemeClr val="dk2"/>
              </a:solidFill>
              <a:latin typeface="EB Garamond"/>
              <a:ea typeface="EB Garamond"/>
              <a:cs typeface="EB Garamond"/>
              <a:sym typeface="EB Garamond"/>
            </a:endParaRPr>
          </a:p>
        </p:txBody>
      </p:sp>
      <p:sp>
        <p:nvSpPr>
          <p:cNvPr id="134" name="Google Shape;134;p31"/>
          <p:cNvSpPr txBox="1"/>
          <p:nvPr/>
        </p:nvSpPr>
        <p:spPr>
          <a:xfrm>
            <a:off x="4262105" y="3404197"/>
            <a:ext cx="4353600" cy="1004100"/>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Urvin Soneta - </a:t>
            </a:r>
            <a:r>
              <a:rPr lang="en" sz="1500" u="sng">
                <a:solidFill>
                  <a:schemeClr val="hlink"/>
                </a:solidFill>
                <a:latin typeface="EB Garamond"/>
                <a:ea typeface="EB Garamond"/>
                <a:cs typeface="EB Garamond"/>
                <a:sym typeface="EB Garamond"/>
                <a:hlinkClick r:id="rId3"/>
              </a:rPr>
              <a:t>urvin.soneta@plaksha.org</a:t>
            </a:r>
            <a:endParaRPr sz="1500">
              <a:solidFill>
                <a:schemeClr val="dk2"/>
              </a:solidFill>
              <a:latin typeface="EB Garamond"/>
              <a:ea typeface="EB Garamond"/>
              <a:cs typeface="EB Garamond"/>
              <a:sym typeface="EB Garamond"/>
            </a:endParaRPr>
          </a:p>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Hemant Menon - </a:t>
            </a:r>
            <a:r>
              <a:rPr lang="en" sz="1500" u="sng">
                <a:solidFill>
                  <a:schemeClr val="hlink"/>
                </a:solidFill>
                <a:latin typeface="EB Garamond"/>
                <a:ea typeface="EB Garamond"/>
                <a:cs typeface="EB Garamond"/>
                <a:sym typeface="EB Garamond"/>
                <a:hlinkClick r:id="rId4"/>
              </a:rPr>
              <a:t>hemant.menon@plaksha.org</a:t>
            </a:r>
            <a:endParaRPr sz="1500">
              <a:solidFill>
                <a:schemeClr val="dk2"/>
              </a:solidFill>
              <a:latin typeface="EB Garamond"/>
              <a:ea typeface="EB Garamond"/>
              <a:cs typeface="EB Garamond"/>
              <a:sym typeface="EB Garamond"/>
            </a:endParaRPr>
          </a:p>
        </p:txBody>
      </p:sp>
      <p:sp>
        <p:nvSpPr>
          <p:cNvPr id="135" name="Google Shape;135;p31"/>
          <p:cNvSpPr txBox="1"/>
          <p:nvPr/>
        </p:nvSpPr>
        <p:spPr>
          <a:xfrm>
            <a:off x="528295" y="3404197"/>
            <a:ext cx="4014000" cy="1412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500"/>
              </a:spcBef>
              <a:spcAft>
                <a:spcPts val="0"/>
              </a:spcAft>
              <a:buNone/>
            </a:pPr>
            <a:r>
              <a:rPr lang="en" sz="1500">
                <a:solidFill>
                  <a:schemeClr val="dk2"/>
                </a:solidFill>
                <a:latin typeface="EB Garamond"/>
                <a:ea typeface="EB Garamond"/>
                <a:cs typeface="EB Garamond"/>
                <a:sym typeface="EB Garamond"/>
              </a:rPr>
              <a:t>Aman Shah - </a:t>
            </a:r>
            <a:r>
              <a:rPr lang="en" sz="1500" u="sng">
                <a:solidFill>
                  <a:schemeClr val="lt2"/>
                </a:solidFill>
                <a:latin typeface="EB Garamond"/>
                <a:ea typeface="EB Garamond"/>
                <a:cs typeface="EB Garamond"/>
                <a:sym typeface="EB Garamond"/>
                <a:hlinkClick r:id="rId5"/>
              </a:rPr>
              <a:t>aman.shah@plaksha.org</a:t>
            </a:r>
            <a:endParaRPr sz="1500">
              <a:solidFill>
                <a:schemeClr val="dk2"/>
              </a:solidFill>
              <a:latin typeface="EB Garamond"/>
              <a:ea typeface="EB Garamond"/>
              <a:cs typeface="EB Garamond"/>
              <a:sym typeface="EB Garamond"/>
            </a:endParaRPr>
          </a:p>
          <a:p>
            <a:pPr indent="0" lvl="0" marL="0" rtl="0" algn="l">
              <a:lnSpc>
                <a:spcPct val="90000"/>
              </a:lnSpc>
              <a:spcBef>
                <a:spcPts val="1500"/>
              </a:spcBef>
              <a:spcAft>
                <a:spcPts val="0"/>
              </a:spcAft>
              <a:buNone/>
            </a:pPr>
            <a:r>
              <a:rPr lang="en" sz="1500">
                <a:solidFill>
                  <a:schemeClr val="dk2"/>
                </a:solidFill>
                <a:latin typeface="EB Garamond"/>
                <a:ea typeface="EB Garamond"/>
                <a:cs typeface="EB Garamond"/>
                <a:sym typeface="EB Garamond"/>
              </a:rPr>
              <a:t>Ribhu Lahiri - </a:t>
            </a:r>
            <a:r>
              <a:rPr lang="en" sz="1500" u="sng">
                <a:solidFill>
                  <a:schemeClr val="lt2"/>
                </a:solidFill>
                <a:latin typeface="EB Garamond"/>
                <a:ea typeface="EB Garamond"/>
                <a:cs typeface="EB Garamond"/>
                <a:sym typeface="EB Garamond"/>
                <a:hlinkClick r:id="rId6"/>
              </a:rPr>
              <a:t>ribhu.lahiri@plaksha.org</a:t>
            </a:r>
            <a:endParaRPr sz="1500">
              <a:solidFill>
                <a:schemeClr val="dk2"/>
              </a:solidFill>
              <a:latin typeface="EB Garamond"/>
              <a:ea typeface="EB Garamond"/>
              <a:cs typeface="EB Garamond"/>
              <a:sym typeface="EB Garamond"/>
            </a:endParaRPr>
          </a:p>
          <a:p>
            <a:pPr indent="0" lvl="0" marL="0" rtl="0" algn="l">
              <a:lnSpc>
                <a:spcPct val="90000"/>
              </a:lnSpc>
              <a:spcBef>
                <a:spcPts val="1500"/>
              </a:spcBef>
              <a:spcAft>
                <a:spcPts val="0"/>
              </a:spcAft>
              <a:buNone/>
            </a:pPr>
            <a:r>
              <a:rPr lang="en" sz="1500">
                <a:solidFill>
                  <a:schemeClr val="dk2"/>
                </a:solidFill>
                <a:latin typeface="EB Garamond"/>
                <a:ea typeface="EB Garamond"/>
                <a:cs typeface="EB Garamond"/>
                <a:sym typeface="EB Garamond"/>
              </a:rPr>
              <a:t>Shikhar Seth - </a:t>
            </a:r>
            <a:r>
              <a:rPr lang="en" sz="1500" u="sng">
                <a:solidFill>
                  <a:schemeClr val="lt2"/>
                </a:solidFill>
                <a:latin typeface="EB Garamond"/>
                <a:ea typeface="EB Garamond"/>
                <a:cs typeface="EB Garamond"/>
                <a:sym typeface="EB Garamond"/>
                <a:hlinkClick r:id="rId7"/>
              </a:rPr>
              <a:t>shikhar.seth@plaksha.org</a:t>
            </a:r>
            <a:endParaRPr>
              <a:latin typeface="EB Garamond"/>
              <a:ea typeface="EB Garamond"/>
              <a:cs typeface="EB Garamond"/>
              <a:sym typeface="EB Garamond"/>
            </a:endParaRPr>
          </a:p>
        </p:txBody>
      </p:sp>
      <p:sp>
        <p:nvSpPr>
          <p:cNvPr id="136" name="Google Shape;136;p31"/>
          <p:cNvSpPr txBox="1"/>
          <p:nvPr/>
        </p:nvSpPr>
        <p:spPr>
          <a:xfrm>
            <a:off x="4262105" y="2233011"/>
            <a:ext cx="2947500" cy="827100"/>
          </a:xfrm>
          <a:prstGeom prst="rect">
            <a:avLst/>
          </a:prstGeom>
          <a:noFill/>
          <a:ln>
            <a:noFill/>
          </a:ln>
        </p:spPr>
        <p:txBody>
          <a:bodyPr anchorCtr="0" anchor="t" bIns="38075" lIns="76200" spcFirstLastPara="1" rIns="76200" wrap="square" tIns="38075">
            <a:noAutofit/>
          </a:bodyPr>
          <a:lstStyle/>
          <a:p>
            <a:pPr indent="0" lvl="0" marL="0" marR="0" rtl="0" algn="l">
              <a:lnSpc>
                <a:spcPct val="90000"/>
              </a:lnSpc>
              <a:spcBef>
                <a:spcPts val="1500"/>
              </a:spcBef>
              <a:spcAft>
                <a:spcPts val="0"/>
              </a:spcAft>
              <a:buClr>
                <a:schemeClr val="dk2"/>
              </a:buClr>
              <a:buSzPts val="1100"/>
              <a:buFont typeface="Arial"/>
              <a:buNone/>
            </a:pPr>
            <a:r>
              <a:rPr lang="en" sz="1500">
                <a:solidFill>
                  <a:schemeClr val="dk2"/>
                </a:solidFill>
                <a:latin typeface="EB Garamond"/>
                <a:ea typeface="EB Garamond"/>
                <a:cs typeface="EB Garamond"/>
                <a:sym typeface="EB Garamond"/>
              </a:rPr>
              <a:t>Date: 08th September, 2019</a:t>
            </a:r>
            <a:endParaRPr sz="1500">
              <a:solidFill>
                <a:schemeClr val="dk2"/>
              </a:solidFill>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538121" y="758875"/>
            <a:ext cx="7982525" cy="4229100"/>
          </a:xfrm>
          <a:prstGeom prst="rect">
            <a:avLst/>
          </a:prstGeom>
          <a:noFill/>
          <a:ln>
            <a:noFill/>
          </a:ln>
        </p:spPr>
      </p:pic>
      <p:sp>
        <p:nvSpPr>
          <p:cNvPr id="214" name="Google Shape;214;p40"/>
          <p:cNvSpPr txBox="1"/>
          <p:nvPr/>
        </p:nvSpPr>
        <p:spPr>
          <a:xfrm>
            <a:off x="304800" y="69600"/>
            <a:ext cx="3103500" cy="540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500"/>
              </a:spcBef>
              <a:spcAft>
                <a:spcPts val="0"/>
              </a:spcAft>
              <a:buNone/>
            </a:pPr>
            <a:r>
              <a:rPr lang="en" sz="2400">
                <a:solidFill>
                  <a:schemeClr val="dk2"/>
                </a:solidFill>
                <a:latin typeface="EB Garamond"/>
                <a:ea typeface="EB Garamond"/>
                <a:cs typeface="EB Garamond"/>
                <a:sym typeface="EB Garamond"/>
              </a:rPr>
              <a:t>Workflow</a:t>
            </a:r>
            <a:r>
              <a:rPr lang="en" sz="2400">
                <a:solidFill>
                  <a:schemeClr val="dk2"/>
                </a:solidFill>
                <a:latin typeface="EB Garamond"/>
                <a:ea typeface="EB Garamond"/>
                <a:cs typeface="EB Garamond"/>
                <a:sym typeface="EB Garamond"/>
              </a:rPr>
              <a:t> Overview</a:t>
            </a:r>
            <a:endParaRPr sz="2400">
              <a:latin typeface="EB Garamond"/>
              <a:ea typeface="EB Garamond"/>
              <a:cs typeface="EB Garamond"/>
              <a:sym typeface="EB Garamond"/>
            </a:endParaRPr>
          </a:p>
        </p:txBody>
      </p:sp>
      <p:sp>
        <p:nvSpPr>
          <p:cNvPr id="215" name="Google Shape;215;p40"/>
          <p:cNvSpPr txBox="1"/>
          <p:nvPr/>
        </p:nvSpPr>
        <p:spPr>
          <a:xfrm>
            <a:off x="2691750" y="530275"/>
            <a:ext cx="13470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Original Image</a:t>
            </a:r>
            <a:endParaRPr>
              <a:latin typeface="Trebuchet MS"/>
              <a:ea typeface="Trebuchet MS"/>
              <a:cs typeface="Trebuchet MS"/>
              <a:sym typeface="Trebuchet MS"/>
            </a:endParaRPr>
          </a:p>
        </p:txBody>
      </p:sp>
      <p:sp>
        <p:nvSpPr>
          <p:cNvPr id="216" name="Google Shape;216;p40"/>
          <p:cNvSpPr txBox="1"/>
          <p:nvPr/>
        </p:nvSpPr>
        <p:spPr>
          <a:xfrm>
            <a:off x="7111350" y="530275"/>
            <a:ext cx="13470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Masked</a:t>
            </a:r>
            <a:r>
              <a:rPr lang="en">
                <a:latin typeface="Trebuchet MS"/>
                <a:ea typeface="Trebuchet MS"/>
                <a:cs typeface="Trebuchet MS"/>
                <a:sym typeface="Trebuchet MS"/>
              </a:rPr>
              <a:t> Image</a:t>
            </a:r>
            <a:endParaRPr>
              <a:latin typeface="Trebuchet MS"/>
              <a:ea typeface="Trebuchet MS"/>
              <a:cs typeface="Trebuchet MS"/>
              <a:sym typeface="Trebuchet MS"/>
            </a:endParaRPr>
          </a:p>
        </p:txBody>
      </p:sp>
      <p:sp>
        <p:nvSpPr>
          <p:cNvPr id="217" name="Google Shape;217;p40"/>
          <p:cNvSpPr/>
          <p:nvPr/>
        </p:nvSpPr>
        <p:spPr>
          <a:xfrm>
            <a:off x="2999300" y="11089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p:nvPr/>
        </p:nvSpPr>
        <p:spPr>
          <a:xfrm>
            <a:off x="3151700" y="12613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0"/>
          <p:cNvSpPr/>
          <p:nvPr/>
        </p:nvSpPr>
        <p:spPr>
          <a:xfrm>
            <a:off x="3227900" y="1032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3380300" y="11851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3380300" y="1413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a:off x="2999300" y="8803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p:nvPr/>
        </p:nvSpPr>
        <p:spPr>
          <a:xfrm>
            <a:off x="2999300" y="13375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p:nvPr/>
        </p:nvSpPr>
        <p:spPr>
          <a:xfrm>
            <a:off x="3304100" y="8803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0"/>
          <p:cNvSpPr/>
          <p:nvPr/>
        </p:nvSpPr>
        <p:spPr>
          <a:xfrm>
            <a:off x="3456500" y="1032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p:nvPr/>
        </p:nvSpPr>
        <p:spPr>
          <a:xfrm>
            <a:off x="3075500" y="9565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p:nvPr/>
        </p:nvSpPr>
        <p:spPr>
          <a:xfrm>
            <a:off x="3227900" y="1413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p:nvPr/>
        </p:nvSpPr>
        <p:spPr>
          <a:xfrm>
            <a:off x="2923100" y="11851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0"/>
          <p:cNvSpPr/>
          <p:nvPr/>
        </p:nvSpPr>
        <p:spPr>
          <a:xfrm>
            <a:off x="7495100" y="11089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0"/>
          <p:cNvSpPr/>
          <p:nvPr/>
        </p:nvSpPr>
        <p:spPr>
          <a:xfrm>
            <a:off x="7647500" y="12613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p:nvPr/>
        </p:nvSpPr>
        <p:spPr>
          <a:xfrm>
            <a:off x="7723700" y="1032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p:nvPr/>
        </p:nvSpPr>
        <p:spPr>
          <a:xfrm>
            <a:off x="7876100" y="11851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a:off x="7876100" y="14137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0"/>
          <p:cNvSpPr/>
          <p:nvPr/>
        </p:nvSpPr>
        <p:spPr>
          <a:xfrm>
            <a:off x="7495100" y="880300"/>
            <a:ext cx="180300" cy="180300"/>
          </a:xfrm>
          <a:prstGeom prst="ellipse">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0"/>
          <p:cNvSpPr/>
          <p:nvPr/>
        </p:nvSpPr>
        <p:spPr>
          <a:xfrm>
            <a:off x="7495100" y="13375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p:nvPr/>
        </p:nvSpPr>
        <p:spPr>
          <a:xfrm>
            <a:off x="7799900" y="8803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a:off x="7952300" y="10327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a:off x="7571300" y="9565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p:nvPr/>
        </p:nvSpPr>
        <p:spPr>
          <a:xfrm>
            <a:off x="7723700" y="14137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p:nvPr/>
        </p:nvSpPr>
        <p:spPr>
          <a:xfrm>
            <a:off x="7418900" y="1185100"/>
            <a:ext cx="180300" cy="180300"/>
          </a:xfrm>
          <a:prstGeom prst="ellipse">
            <a:avLst/>
          </a:prstGeom>
          <a:solidFill>
            <a:srgbClr val="93C47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txBox="1"/>
          <p:nvPr/>
        </p:nvSpPr>
        <p:spPr>
          <a:xfrm>
            <a:off x="3910950" y="2054275"/>
            <a:ext cx="13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rebuchet MS"/>
                <a:ea typeface="Trebuchet MS"/>
                <a:cs typeface="Trebuchet MS"/>
                <a:sym typeface="Trebuchet MS"/>
              </a:rPr>
              <a:t>Converted to</a:t>
            </a:r>
            <a:endParaRPr sz="1000">
              <a:latin typeface="Trebuchet MS"/>
              <a:ea typeface="Trebuchet MS"/>
              <a:cs typeface="Trebuchet MS"/>
              <a:sym typeface="Trebuchet MS"/>
            </a:endParaRPr>
          </a:p>
          <a:p>
            <a:pPr indent="0" lvl="0" marL="0" rtl="0" algn="ctr">
              <a:spcBef>
                <a:spcPts val="0"/>
              </a:spcBef>
              <a:spcAft>
                <a:spcPts val="0"/>
              </a:spcAft>
              <a:buNone/>
            </a:pPr>
            <a:r>
              <a:rPr lang="en" sz="1000">
                <a:latin typeface="Trebuchet MS"/>
                <a:ea typeface="Trebuchet MS"/>
                <a:cs typeface="Trebuchet MS"/>
                <a:sym typeface="Trebuchet MS"/>
              </a:rPr>
              <a:t>256 X 256 X 3</a:t>
            </a:r>
            <a:endParaRPr sz="1000">
              <a:latin typeface="Trebuchet MS"/>
              <a:ea typeface="Trebuchet MS"/>
              <a:cs typeface="Trebuchet MS"/>
              <a:sym typeface="Trebuchet MS"/>
            </a:endParaRPr>
          </a:p>
        </p:txBody>
      </p:sp>
      <p:sp>
        <p:nvSpPr>
          <p:cNvPr id="242" name="Google Shape;242;p40"/>
          <p:cNvSpPr txBox="1"/>
          <p:nvPr/>
        </p:nvSpPr>
        <p:spPr>
          <a:xfrm>
            <a:off x="3910950" y="1597075"/>
            <a:ext cx="13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Input</a:t>
            </a:r>
            <a:r>
              <a:rPr lang="en">
                <a:latin typeface="Trebuchet MS"/>
                <a:ea typeface="Trebuchet MS"/>
                <a:cs typeface="Trebuchet MS"/>
                <a:sym typeface="Trebuchet MS"/>
              </a:rPr>
              <a:t> Image</a:t>
            </a:r>
            <a:endParaRPr>
              <a:latin typeface="Trebuchet MS"/>
              <a:ea typeface="Trebuchet MS"/>
              <a:cs typeface="Trebuchet MS"/>
              <a:sym typeface="Trebuchet MS"/>
            </a:endParaRPr>
          </a:p>
        </p:txBody>
      </p:sp>
      <p:sp>
        <p:nvSpPr>
          <p:cNvPr id="243" name="Google Shape;243;p40"/>
          <p:cNvSpPr txBox="1"/>
          <p:nvPr/>
        </p:nvSpPr>
        <p:spPr>
          <a:xfrm>
            <a:off x="6120750" y="1597075"/>
            <a:ext cx="13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Out</a:t>
            </a:r>
            <a:r>
              <a:rPr lang="en">
                <a:latin typeface="Trebuchet MS"/>
                <a:ea typeface="Trebuchet MS"/>
                <a:cs typeface="Trebuchet MS"/>
                <a:sym typeface="Trebuchet MS"/>
              </a:rPr>
              <a:t>put Image</a:t>
            </a:r>
            <a:endParaRPr>
              <a:latin typeface="Trebuchet MS"/>
              <a:ea typeface="Trebuchet MS"/>
              <a:cs typeface="Trebuchet MS"/>
              <a:sym typeface="Trebuchet MS"/>
            </a:endParaRPr>
          </a:p>
        </p:txBody>
      </p:sp>
      <p:sp>
        <p:nvSpPr>
          <p:cNvPr id="244" name="Google Shape;244;p40"/>
          <p:cNvSpPr txBox="1"/>
          <p:nvPr/>
        </p:nvSpPr>
        <p:spPr>
          <a:xfrm>
            <a:off x="6165135" y="2054275"/>
            <a:ext cx="13470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rebuchet MS"/>
                <a:ea typeface="Trebuchet MS"/>
                <a:cs typeface="Trebuchet MS"/>
                <a:sym typeface="Trebuchet MS"/>
              </a:rPr>
              <a:t>Converted to</a:t>
            </a:r>
            <a:endParaRPr sz="1000">
              <a:latin typeface="Trebuchet MS"/>
              <a:ea typeface="Trebuchet MS"/>
              <a:cs typeface="Trebuchet MS"/>
              <a:sym typeface="Trebuchet MS"/>
            </a:endParaRPr>
          </a:p>
          <a:p>
            <a:pPr indent="0" lvl="0" marL="0" rtl="0" algn="ctr">
              <a:spcBef>
                <a:spcPts val="0"/>
              </a:spcBef>
              <a:spcAft>
                <a:spcPts val="0"/>
              </a:spcAft>
              <a:buNone/>
            </a:pPr>
            <a:r>
              <a:rPr lang="en" sz="1000">
                <a:latin typeface="Trebuchet MS"/>
                <a:ea typeface="Trebuchet MS"/>
                <a:cs typeface="Trebuchet MS"/>
                <a:sym typeface="Trebuchet MS"/>
              </a:rPr>
              <a:t>256 X 256 X 3</a:t>
            </a:r>
            <a:endParaRPr sz="1000">
              <a:latin typeface="Trebuchet MS"/>
              <a:ea typeface="Trebuchet MS"/>
              <a:cs typeface="Trebuchet MS"/>
              <a:sym typeface="Trebuchet MS"/>
            </a:endParaRPr>
          </a:p>
        </p:txBody>
      </p:sp>
      <p:sp>
        <p:nvSpPr>
          <p:cNvPr id="245" name="Google Shape;245;p40"/>
          <p:cNvSpPr txBox="1"/>
          <p:nvPr/>
        </p:nvSpPr>
        <p:spPr>
          <a:xfrm>
            <a:off x="5173350" y="2809650"/>
            <a:ext cx="1728600" cy="46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Trebuchet MS"/>
                <a:ea typeface="Trebuchet MS"/>
                <a:cs typeface="Trebuchet MS"/>
                <a:sym typeface="Trebuchet MS"/>
              </a:rPr>
              <a:t>Using UNet ML </a:t>
            </a:r>
            <a:r>
              <a:rPr lang="en" sz="1200">
                <a:latin typeface="Trebuchet MS"/>
                <a:ea typeface="Trebuchet MS"/>
                <a:cs typeface="Trebuchet MS"/>
                <a:sym typeface="Trebuchet MS"/>
              </a:rPr>
              <a:t>algorithm</a:t>
            </a:r>
            <a:endParaRPr sz="1200">
              <a:latin typeface="Trebuchet MS"/>
              <a:ea typeface="Trebuchet MS"/>
              <a:cs typeface="Trebuchet MS"/>
              <a:sym typeface="Trebuchet MS"/>
            </a:endParaRPr>
          </a:p>
        </p:txBody>
      </p:sp>
      <p:sp>
        <p:nvSpPr>
          <p:cNvPr id="246" name="Google Shape;246;p40"/>
          <p:cNvSpPr/>
          <p:nvPr/>
        </p:nvSpPr>
        <p:spPr>
          <a:xfrm>
            <a:off x="5314375" y="3454600"/>
            <a:ext cx="753600" cy="263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Model</a:t>
            </a:r>
            <a:endParaRPr b="1" sz="1300"/>
          </a:p>
        </p:txBody>
      </p:sp>
      <p:sp>
        <p:nvSpPr>
          <p:cNvPr id="247" name="Google Shape;247;p40"/>
          <p:cNvSpPr txBox="1"/>
          <p:nvPr/>
        </p:nvSpPr>
        <p:spPr>
          <a:xfrm>
            <a:off x="3989900" y="3876450"/>
            <a:ext cx="1007100" cy="2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rebuchet MS"/>
                <a:ea typeface="Trebuchet MS"/>
                <a:cs typeface="Trebuchet MS"/>
                <a:sym typeface="Trebuchet MS"/>
              </a:rPr>
              <a:t>Input Image</a:t>
            </a:r>
            <a:endParaRPr sz="1200">
              <a:latin typeface="Trebuchet MS"/>
              <a:ea typeface="Trebuchet MS"/>
              <a:cs typeface="Trebuchet MS"/>
              <a:sym typeface="Trebuchet MS"/>
            </a:endParaRPr>
          </a:p>
        </p:txBody>
      </p:sp>
      <p:sp>
        <p:nvSpPr>
          <p:cNvPr id="248" name="Google Shape;248;p40"/>
          <p:cNvSpPr txBox="1"/>
          <p:nvPr/>
        </p:nvSpPr>
        <p:spPr>
          <a:xfrm>
            <a:off x="5971100" y="3876450"/>
            <a:ext cx="1835100" cy="2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rebuchet MS"/>
                <a:ea typeface="Trebuchet MS"/>
                <a:cs typeface="Trebuchet MS"/>
                <a:sym typeface="Trebuchet MS"/>
              </a:rPr>
              <a:t>Segmentation Results</a:t>
            </a:r>
            <a:endParaRPr sz="1200">
              <a:latin typeface="Trebuchet MS"/>
              <a:ea typeface="Trebuchet MS"/>
              <a:cs typeface="Trebuchet MS"/>
              <a:sym typeface="Trebuchet MS"/>
            </a:endParaRPr>
          </a:p>
        </p:txBody>
      </p:sp>
      <p:sp>
        <p:nvSpPr>
          <p:cNvPr id="249" name="Google Shape;249;p40"/>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idx="1" type="body"/>
          </p:nvPr>
        </p:nvSpPr>
        <p:spPr>
          <a:xfrm>
            <a:off x="458470" y="1260541"/>
            <a:ext cx="8290500" cy="3099000"/>
          </a:xfrm>
          <a:prstGeom prst="rect">
            <a:avLst/>
          </a:prstGeom>
          <a:noFill/>
          <a:ln>
            <a:noFill/>
          </a:ln>
        </p:spPr>
        <p:txBody>
          <a:bodyPr anchorCtr="0" anchor="t" bIns="38075" lIns="76200" spcFirstLastPara="1" rIns="76200" wrap="square" tIns="38075">
            <a:noAutofit/>
          </a:bodyPr>
          <a:lstStyle/>
          <a:p>
            <a:pPr indent="-266700" lvl="0" marL="241300" rtl="0" algn="l">
              <a:lnSpc>
                <a:spcPct val="90000"/>
              </a:lnSpc>
              <a:spcBef>
                <a:spcPts val="1500"/>
              </a:spcBef>
              <a:spcAft>
                <a:spcPts val="0"/>
              </a:spcAft>
              <a:buSzPts val="2000"/>
              <a:buFont typeface="EB Garamond"/>
              <a:buChar char="•"/>
            </a:pPr>
            <a:r>
              <a:rPr lang="en" sz="2000">
                <a:latin typeface="EB Garamond"/>
                <a:ea typeface="EB Garamond"/>
                <a:cs typeface="EB Garamond"/>
                <a:sym typeface="EB Garamond"/>
              </a:rPr>
              <a:t>Accuracy, performance and running time : Inference Time : (1.1 sec on GPU) ,  Performance : 30 Million parameters.</a:t>
            </a:r>
            <a:endParaRPr sz="2000">
              <a:latin typeface="EB Garamond"/>
              <a:ea typeface="EB Garamond"/>
              <a:cs typeface="EB Garamond"/>
              <a:sym typeface="EB Garamond"/>
            </a:endParaRPr>
          </a:p>
          <a:p>
            <a:pPr indent="-266700" lvl="0" marL="241300" rtl="0" algn="l">
              <a:lnSpc>
                <a:spcPct val="90000"/>
              </a:lnSpc>
              <a:spcBef>
                <a:spcPts val="1500"/>
              </a:spcBef>
              <a:spcAft>
                <a:spcPts val="0"/>
              </a:spcAft>
              <a:buSzPts val="2000"/>
              <a:buFont typeface="EB Garamond"/>
              <a:buChar char="•"/>
            </a:pPr>
            <a:r>
              <a:rPr lang="en" sz="2000">
                <a:latin typeface="EB Garamond"/>
                <a:ea typeface="EB Garamond"/>
                <a:cs typeface="EB Garamond"/>
                <a:sym typeface="EB Garamond"/>
              </a:rPr>
              <a:t>While we initially ran into technical errors while running our model on the cluster (Resource exhaust error), we were able to achieve the</a:t>
            </a:r>
            <a:r>
              <a:rPr lang="en" sz="2000">
                <a:latin typeface="EB Garamond"/>
                <a:ea typeface="EB Garamond"/>
                <a:cs typeface="EB Garamond"/>
                <a:sym typeface="EB Garamond"/>
              </a:rPr>
              <a:t> training accuracy and validation accuracy as 72% and 73% respectively by utilizing gpu partially. </a:t>
            </a:r>
            <a:endParaRPr sz="2000">
              <a:latin typeface="EB Garamond"/>
              <a:ea typeface="EB Garamond"/>
              <a:cs typeface="EB Garamond"/>
              <a:sym typeface="EB Garamond"/>
            </a:endParaRPr>
          </a:p>
          <a:p>
            <a:pPr indent="-266700" lvl="0" marL="241300" rtl="0" algn="l">
              <a:lnSpc>
                <a:spcPct val="90000"/>
              </a:lnSpc>
              <a:spcBef>
                <a:spcPts val="1500"/>
              </a:spcBef>
              <a:spcAft>
                <a:spcPts val="0"/>
              </a:spcAft>
              <a:buSzPts val="2000"/>
              <a:buFont typeface="EB Garamond"/>
              <a:buChar char="•"/>
            </a:pPr>
            <a:r>
              <a:rPr lang="en" sz="2000">
                <a:latin typeface="EB Garamond"/>
                <a:ea typeface="EB Garamond"/>
                <a:cs typeface="EB Garamond"/>
                <a:sym typeface="EB Garamond"/>
              </a:rPr>
              <a:t>We compared the models and evaluated the performance using IOU (Intersection over Union) &amp; Inference Time and  IOU and DICE score, respectively. </a:t>
            </a:r>
            <a:endParaRPr sz="2000">
              <a:latin typeface="EB Garamond"/>
              <a:ea typeface="EB Garamond"/>
              <a:cs typeface="EB Garamond"/>
              <a:sym typeface="EB Garamond"/>
            </a:endParaRPr>
          </a:p>
          <a:p>
            <a:pPr indent="0" lvl="0" marL="482600" rtl="0" algn="l">
              <a:lnSpc>
                <a:spcPct val="90000"/>
              </a:lnSpc>
              <a:spcBef>
                <a:spcPts val="1500"/>
              </a:spcBef>
              <a:spcAft>
                <a:spcPts val="0"/>
              </a:spcAft>
              <a:buNone/>
            </a:pPr>
            <a:r>
              <a:t/>
            </a:r>
            <a:endParaRPr sz="2000">
              <a:latin typeface="EB Garamond"/>
              <a:ea typeface="EB Garamond"/>
              <a:cs typeface="EB Garamond"/>
              <a:sym typeface="EB Garamond"/>
            </a:endParaRPr>
          </a:p>
          <a:p>
            <a:pPr indent="-139700" lvl="0" marL="241300" rtl="0" algn="l">
              <a:lnSpc>
                <a:spcPct val="90000"/>
              </a:lnSpc>
              <a:spcBef>
                <a:spcPts val="1500"/>
              </a:spcBef>
              <a:spcAft>
                <a:spcPts val="0"/>
              </a:spcAft>
              <a:buSzPts val="1500"/>
              <a:buFont typeface="Arial"/>
              <a:buNone/>
            </a:pPr>
            <a:r>
              <a:t/>
            </a:r>
            <a:endParaRPr sz="2000">
              <a:latin typeface="EB Garamond"/>
              <a:ea typeface="EB Garamond"/>
              <a:cs typeface="EB Garamond"/>
              <a:sym typeface="EB Garamond"/>
            </a:endParaRPr>
          </a:p>
          <a:p>
            <a:pPr indent="-139700" lvl="0" marL="241300" rtl="0" algn="l">
              <a:lnSpc>
                <a:spcPct val="90000"/>
              </a:lnSpc>
              <a:spcBef>
                <a:spcPts val="1500"/>
              </a:spcBef>
              <a:spcAft>
                <a:spcPts val="0"/>
              </a:spcAft>
              <a:buSzPts val="1500"/>
              <a:buFont typeface="Arial"/>
              <a:buNone/>
            </a:pPr>
            <a:r>
              <a:t/>
            </a:r>
            <a:endParaRPr sz="2000">
              <a:latin typeface="EB Garamond"/>
              <a:ea typeface="EB Garamond"/>
              <a:cs typeface="EB Garamond"/>
              <a:sym typeface="EB Garamond"/>
            </a:endParaRPr>
          </a:p>
          <a:p>
            <a:pPr indent="-139700" lvl="0" marL="241300" rtl="0" algn="l">
              <a:lnSpc>
                <a:spcPct val="90000"/>
              </a:lnSpc>
              <a:spcBef>
                <a:spcPts val="1500"/>
              </a:spcBef>
              <a:spcAft>
                <a:spcPts val="0"/>
              </a:spcAft>
              <a:buSzPts val="1500"/>
              <a:buFont typeface="Arial"/>
              <a:buNone/>
            </a:pPr>
            <a:r>
              <a:t/>
            </a:r>
            <a:endParaRPr sz="2000">
              <a:latin typeface="EB Garamond"/>
              <a:ea typeface="EB Garamond"/>
              <a:cs typeface="EB Garamond"/>
              <a:sym typeface="EB Garamond"/>
            </a:endParaRPr>
          </a:p>
          <a:p>
            <a:pPr indent="-139700" lvl="0" marL="241300" rtl="0" algn="l">
              <a:lnSpc>
                <a:spcPct val="90000"/>
              </a:lnSpc>
              <a:spcBef>
                <a:spcPts val="1500"/>
              </a:spcBef>
              <a:spcAft>
                <a:spcPts val="0"/>
              </a:spcAft>
              <a:buSzPts val="1500"/>
              <a:buFont typeface="Arial"/>
              <a:buNone/>
            </a:pPr>
            <a:r>
              <a:t/>
            </a:r>
            <a:endParaRPr sz="2000">
              <a:latin typeface="EB Garamond"/>
              <a:ea typeface="EB Garamond"/>
              <a:cs typeface="EB Garamond"/>
              <a:sym typeface="EB Garamond"/>
            </a:endParaRPr>
          </a:p>
        </p:txBody>
      </p:sp>
      <p:sp>
        <p:nvSpPr>
          <p:cNvPr id="255" name="Google Shape;255;p41"/>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
        <p:nvSpPr>
          <p:cNvPr id="256" name="Google Shape;256;p41"/>
          <p:cNvSpPr txBox="1"/>
          <p:nvPr>
            <p:ph type="title"/>
          </p:nvPr>
        </p:nvSpPr>
        <p:spPr>
          <a:xfrm>
            <a:off x="311700" y="445025"/>
            <a:ext cx="8520600" cy="572700"/>
          </a:xfrm>
          <a:prstGeom prst="rect">
            <a:avLst/>
          </a:prstGeom>
        </p:spPr>
        <p:txBody>
          <a:bodyPr anchorCtr="0" anchor="ctr" bIns="38075" lIns="76200" spcFirstLastPara="1" rIns="76200" wrap="square" tIns="38075">
            <a:noAutofit/>
          </a:bodyPr>
          <a:lstStyle/>
          <a:p>
            <a:pPr indent="0" lvl="0" marL="0" rtl="0" algn="l">
              <a:lnSpc>
                <a:spcPct val="115000"/>
              </a:lnSpc>
              <a:spcBef>
                <a:spcPts val="0"/>
              </a:spcBef>
              <a:spcAft>
                <a:spcPts val="0"/>
              </a:spcAft>
              <a:buClr>
                <a:schemeClr val="dk1"/>
              </a:buClr>
              <a:buSzPts val="1100"/>
              <a:buFont typeface="Arial"/>
              <a:buNone/>
            </a:pPr>
            <a:r>
              <a:rPr b="0" lang="en" sz="2800">
                <a:latin typeface="EB Garamond"/>
                <a:ea typeface="EB Garamond"/>
                <a:cs typeface="EB Garamond"/>
                <a:sym typeface="EB Garamond"/>
              </a:rPr>
              <a:t>EXPERIMENTAL EVALUATION</a:t>
            </a:r>
            <a:endParaRPr b="0" sz="2800">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415290" y="614522"/>
            <a:ext cx="8313600" cy="492600"/>
          </a:xfrm>
          <a:prstGeom prst="rect">
            <a:avLst/>
          </a:prstGeom>
        </p:spPr>
        <p:txBody>
          <a:bodyPr anchorCtr="0" anchor="b" bIns="38075" lIns="76200" spcFirstLastPara="1" rIns="76200" wrap="square" tIns="38075">
            <a:noAutofit/>
          </a:bodyPr>
          <a:lstStyle/>
          <a:p>
            <a:pPr indent="0" lvl="0" marL="0" rtl="0" algn="ctr">
              <a:spcBef>
                <a:spcPts val="0"/>
              </a:spcBef>
              <a:spcAft>
                <a:spcPts val="0"/>
              </a:spcAft>
              <a:buNone/>
            </a:pPr>
            <a:r>
              <a:rPr lang="en"/>
              <a:t>Model Training Process</a:t>
            </a:r>
            <a:endParaRPr/>
          </a:p>
        </p:txBody>
      </p:sp>
      <p:pic>
        <p:nvPicPr>
          <p:cNvPr id="262" name="Google Shape;262;p42"/>
          <p:cNvPicPr preferRelativeResize="0"/>
          <p:nvPr/>
        </p:nvPicPr>
        <p:blipFill rotWithShape="1">
          <a:blip r:embed="rId3">
            <a:alphaModFix/>
          </a:blip>
          <a:srcRect b="0" l="0" r="0" t="0"/>
          <a:stretch/>
        </p:blipFill>
        <p:spPr>
          <a:xfrm>
            <a:off x="365513" y="1294775"/>
            <a:ext cx="8412977" cy="32407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84703" y="531910"/>
            <a:ext cx="8310900" cy="492600"/>
          </a:xfrm>
          <a:prstGeom prst="rect">
            <a:avLst/>
          </a:prstGeom>
          <a:noFill/>
          <a:ln>
            <a:noFill/>
          </a:ln>
        </p:spPr>
        <p:txBody>
          <a:bodyPr anchorCtr="0" anchor="b" bIns="38075" lIns="76200" spcFirstLastPara="1" rIns="76200" wrap="square" tIns="38075">
            <a:noAutofit/>
          </a:bodyPr>
          <a:lstStyle/>
          <a:p>
            <a:pPr indent="-241300" lvl="0" marL="241300" rtl="0" algn="ctr">
              <a:lnSpc>
                <a:spcPct val="90000"/>
              </a:lnSpc>
              <a:spcBef>
                <a:spcPts val="0"/>
              </a:spcBef>
              <a:spcAft>
                <a:spcPts val="0"/>
              </a:spcAft>
              <a:buNone/>
            </a:pPr>
            <a:r>
              <a:rPr lang="en">
                <a:latin typeface="EB Garamond"/>
                <a:ea typeface="EB Garamond"/>
                <a:cs typeface="EB Garamond"/>
                <a:sym typeface="EB Garamond"/>
              </a:rPr>
              <a:t>HOW TO REPRODUCE THE RESULT</a:t>
            </a:r>
            <a:endParaRPr>
              <a:latin typeface="EB Garamond"/>
              <a:ea typeface="EB Garamond"/>
              <a:cs typeface="EB Garamond"/>
              <a:sym typeface="EB Garamond"/>
            </a:endParaRPr>
          </a:p>
        </p:txBody>
      </p:sp>
      <p:sp>
        <p:nvSpPr>
          <p:cNvPr id="268" name="Google Shape;268;p43"/>
          <p:cNvSpPr txBox="1"/>
          <p:nvPr>
            <p:ph idx="1" type="body"/>
          </p:nvPr>
        </p:nvSpPr>
        <p:spPr>
          <a:xfrm>
            <a:off x="412354" y="1031288"/>
            <a:ext cx="8290800" cy="3111900"/>
          </a:xfrm>
          <a:prstGeom prst="rect">
            <a:avLst/>
          </a:prstGeom>
          <a:noFill/>
          <a:ln>
            <a:noFill/>
          </a:ln>
        </p:spPr>
        <p:txBody>
          <a:bodyPr anchorCtr="0" anchor="t" bIns="38075" lIns="76200" spcFirstLastPara="1" rIns="76200" wrap="square" tIns="38075">
            <a:noAutofit/>
          </a:bodyPr>
          <a:lstStyle/>
          <a:p>
            <a:pPr indent="0" lvl="0" marL="25400" rtl="0" algn="l">
              <a:lnSpc>
                <a:spcPct val="90000"/>
              </a:lnSpc>
              <a:spcBef>
                <a:spcPts val="1500"/>
              </a:spcBef>
              <a:spcAft>
                <a:spcPts val="0"/>
              </a:spcAft>
              <a:buClr>
                <a:schemeClr val="dk2"/>
              </a:buClr>
              <a:buSzPts val="1100"/>
              <a:buFont typeface="Arial"/>
              <a:buNone/>
            </a:pPr>
            <a:r>
              <a:rPr lang="en" sz="2400">
                <a:latin typeface="EB Garamond"/>
                <a:ea typeface="EB Garamond"/>
                <a:cs typeface="EB Garamond"/>
                <a:sym typeface="EB Garamond"/>
              </a:rPr>
              <a:t>1. For generating masked images using json annotations, please refer to ExplorationwithLoop.ipynb in src/</a:t>
            </a:r>
            <a:endParaRPr sz="2400">
              <a:latin typeface="EB Garamond"/>
              <a:ea typeface="EB Garamond"/>
              <a:cs typeface="EB Garamond"/>
              <a:sym typeface="EB Garamond"/>
            </a:endParaRPr>
          </a:p>
          <a:p>
            <a:pPr indent="0" lvl="0" marL="25400" rtl="0" algn="l">
              <a:lnSpc>
                <a:spcPct val="90000"/>
              </a:lnSpc>
              <a:spcBef>
                <a:spcPts val="1500"/>
              </a:spcBef>
              <a:spcAft>
                <a:spcPts val="0"/>
              </a:spcAft>
              <a:buClr>
                <a:schemeClr val="dk2"/>
              </a:buClr>
              <a:buSzPts val="1100"/>
              <a:buFont typeface="Arial"/>
              <a:buNone/>
            </a:pPr>
            <a:r>
              <a:rPr lang="en" sz="2400">
                <a:latin typeface="EB Garamond"/>
                <a:ea typeface="EB Garamond"/>
                <a:cs typeface="EB Garamond"/>
                <a:sym typeface="EB Garamond"/>
              </a:rPr>
              <a:t>2. For model definition &amp; training please refer to AI_HACK.ipynb in src/</a:t>
            </a:r>
            <a:endParaRPr sz="2400">
              <a:latin typeface="EB Garamond"/>
              <a:ea typeface="EB Garamond"/>
              <a:cs typeface="EB Garamond"/>
              <a:sym typeface="EB Garamond"/>
            </a:endParaRPr>
          </a:p>
          <a:p>
            <a:pPr indent="0" lvl="0" marL="25400" rtl="0" algn="l">
              <a:lnSpc>
                <a:spcPct val="90000"/>
              </a:lnSpc>
              <a:spcBef>
                <a:spcPts val="1500"/>
              </a:spcBef>
              <a:spcAft>
                <a:spcPts val="0"/>
              </a:spcAft>
              <a:buClr>
                <a:schemeClr val="dk2"/>
              </a:buClr>
              <a:buSzPts val="1100"/>
              <a:buFont typeface="Arial"/>
              <a:buNone/>
            </a:pPr>
            <a:r>
              <a:rPr lang="en" sz="2400">
                <a:latin typeface="EB Garamond"/>
                <a:ea typeface="EB Garamond"/>
                <a:cs typeface="EB Garamond"/>
                <a:sym typeface="EB Garamond"/>
              </a:rPr>
              <a:t>3. Our trained model (onion.h5) lies in model/</a:t>
            </a:r>
            <a:endParaRPr sz="2400">
              <a:latin typeface="EB Garamond"/>
              <a:ea typeface="EB Garamond"/>
              <a:cs typeface="EB Garamond"/>
              <a:sym typeface="EB Garamond"/>
            </a:endParaRPr>
          </a:p>
          <a:p>
            <a:pPr indent="0" lvl="0" marL="25400" rtl="0" algn="l">
              <a:lnSpc>
                <a:spcPct val="90000"/>
              </a:lnSpc>
              <a:spcBef>
                <a:spcPts val="1500"/>
              </a:spcBef>
              <a:spcAft>
                <a:spcPts val="0"/>
              </a:spcAft>
              <a:buSzPts val="1100"/>
              <a:buFont typeface="Arial"/>
              <a:buNone/>
            </a:pPr>
            <a:r>
              <a:rPr lang="en" sz="2400">
                <a:latin typeface="EB Garamond"/>
                <a:ea typeface="EB Garamond"/>
                <a:cs typeface="EB Garamond"/>
                <a:sym typeface="EB Garamond"/>
              </a:rPr>
              <a:t>4. In order to run the UI, please run $python server.py</a:t>
            </a:r>
            <a:endParaRPr sz="2400">
              <a:latin typeface="EB Garamond"/>
              <a:ea typeface="EB Garamond"/>
              <a:cs typeface="EB Garamond"/>
              <a:sym typeface="EB Garamond"/>
            </a:endParaRPr>
          </a:p>
        </p:txBody>
      </p:sp>
      <p:sp>
        <p:nvSpPr>
          <p:cNvPr id="269" name="Google Shape;269;p43"/>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
        <p:nvSpPr>
          <p:cNvPr id="270" name="Google Shape;270;p43"/>
          <p:cNvSpPr/>
          <p:nvPr/>
        </p:nvSpPr>
        <p:spPr>
          <a:xfrm>
            <a:off x="457400" y="3972550"/>
            <a:ext cx="7860000" cy="868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en" sz="2400">
                <a:solidFill>
                  <a:schemeClr val="dk2"/>
                </a:solidFill>
                <a:latin typeface="EB Garamond"/>
                <a:ea typeface="EB Garamond"/>
                <a:cs typeface="EB Garamond"/>
                <a:sym typeface="EB Garamond"/>
              </a:rPr>
              <a:t>Demonstration Video:</a:t>
            </a:r>
            <a:r>
              <a:rPr lang="en" sz="2400">
                <a:solidFill>
                  <a:schemeClr val="dk2"/>
                </a:solidFill>
                <a:latin typeface="EB Garamond"/>
                <a:ea typeface="EB Garamond"/>
                <a:cs typeface="EB Garamond"/>
                <a:sym typeface="EB Garamond"/>
              </a:rPr>
              <a:t> </a:t>
            </a:r>
            <a:r>
              <a:rPr lang="en" sz="1700">
                <a:solidFill>
                  <a:schemeClr val="dk2"/>
                </a:solidFill>
                <a:latin typeface="EB Garamond"/>
                <a:ea typeface="EB Garamond"/>
                <a:cs typeface="EB Garamond"/>
                <a:sym typeface="EB Garamond"/>
              </a:rPr>
              <a:t>https://drive.google.com/drive/u/1/folders/1tmKxvryMQzGtE74y62voga593txQ0CyV</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415290" y="404972"/>
            <a:ext cx="83136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lang="en">
                <a:latin typeface="EB Garamond"/>
                <a:ea typeface="EB Garamond"/>
                <a:cs typeface="EB Garamond"/>
                <a:sym typeface="EB Garamond"/>
              </a:rPr>
              <a:t>FUTURE DIRECTIONS</a:t>
            </a:r>
            <a:endParaRPr>
              <a:latin typeface="EB Garamond"/>
              <a:ea typeface="EB Garamond"/>
              <a:cs typeface="EB Garamond"/>
              <a:sym typeface="EB Garamond"/>
            </a:endParaRPr>
          </a:p>
        </p:txBody>
      </p:sp>
      <p:sp>
        <p:nvSpPr>
          <p:cNvPr id="276" name="Google Shape;276;p44"/>
          <p:cNvSpPr txBox="1"/>
          <p:nvPr>
            <p:ph idx="1" type="body"/>
          </p:nvPr>
        </p:nvSpPr>
        <p:spPr>
          <a:xfrm>
            <a:off x="557625" y="948196"/>
            <a:ext cx="8290500" cy="3099000"/>
          </a:xfrm>
          <a:prstGeom prst="rect">
            <a:avLst/>
          </a:prstGeom>
          <a:noFill/>
          <a:ln>
            <a:noFill/>
          </a:ln>
        </p:spPr>
        <p:txBody>
          <a:bodyPr anchorCtr="0" anchor="t" bIns="38075" lIns="76200" spcFirstLastPara="1" rIns="76200" wrap="square" tIns="38075">
            <a:noAutofit/>
          </a:bodyPr>
          <a:lstStyle/>
          <a:p>
            <a:pPr indent="-292100" lvl="0" marL="241300" rtl="0" algn="l">
              <a:lnSpc>
                <a:spcPct val="90000"/>
              </a:lnSpc>
              <a:spcBef>
                <a:spcPts val="0"/>
              </a:spcBef>
              <a:spcAft>
                <a:spcPts val="0"/>
              </a:spcAft>
              <a:buSzPts val="2400"/>
              <a:buFont typeface="EB Garamond"/>
              <a:buChar char="•"/>
            </a:pPr>
            <a:r>
              <a:rPr lang="en" sz="2400">
                <a:latin typeface="EB Garamond"/>
                <a:ea typeface="EB Garamond"/>
                <a:cs typeface="EB Garamond"/>
                <a:sym typeface="EB Garamond"/>
              </a:rPr>
              <a:t>Right now we have created only RGB (3 channeled images) as masked outputs for training. For the next stage, we would definitely create n_classes ( 10 here) channeled images, which we feel would train better.  </a:t>
            </a:r>
            <a:endParaRPr sz="2400">
              <a:latin typeface="EB Garamond"/>
              <a:ea typeface="EB Garamond"/>
              <a:cs typeface="EB Garamond"/>
              <a:sym typeface="EB Garamond"/>
            </a:endParaRPr>
          </a:p>
          <a:p>
            <a:pPr indent="-292100" lvl="0" marL="241300" rtl="0" algn="l">
              <a:lnSpc>
                <a:spcPct val="90000"/>
              </a:lnSpc>
              <a:spcBef>
                <a:spcPts val="0"/>
              </a:spcBef>
              <a:spcAft>
                <a:spcPts val="0"/>
              </a:spcAft>
              <a:buSzPts val="2400"/>
              <a:buFont typeface="EB Garamond"/>
              <a:buChar char="•"/>
            </a:pPr>
            <a:r>
              <a:rPr lang="en" sz="2400">
                <a:latin typeface="EB Garamond"/>
                <a:ea typeface="EB Garamond"/>
                <a:cs typeface="EB Garamond"/>
                <a:sym typeface="EB Garamond"/>
              </a:rPr>
              <a:t>In future work, we would oversample the ‘sun burn’ class because it is underrepresented in the data set. For further tests, we would copy the image</a:t>
            </a:r>
            <a:endParaRPr sz="2400">
              <a:latin typeface="EB Garamond"/>
              <a:ea typeface="EB Garamond"/>
              <a:cs typeface="EB Garamond"/>
              <a:sym typeface="EB Garamond"/>
            </a:endParaRPr>
          </a:p>
          <a:p>
            <a:pPr indent="-292100" lvl="0" marL="241300" rtl="0" algn="l">
              <a:lnSpc>
                <a:spcPct val="90000"/>
              </a:lnSpc>
              <a:spcBef>
                <a:spcPts val="0"/>
              </a:spcBef>
              <a:spcAft>
                <a:spcPts val="0"/>
              </a:spcAft>
              <a:buSzPts val="2400"/>
              <a:buFont typeface="EB Garamond"/>
              <a:buChar char="•"/>
            </a:pPr>
            <a:r>
              <a:rPr lang="en" sz="2400">
                <a:latin typeface="EB Garamond"/>
                <a:ea typeface="EB Garamond"/>
                <a:cs typeface="EB Garamond"/>
                <a:sym typeface="EB Garamond"/>
              </a:rPr>
              <a:t>Model: We would explore different segmentation </a:t>
            </a:r>
            <a:r>
              <a:rPr lang="en" sz="2400">
                <a:latin typeface="EB Garamond"/>
                <a:ea typeface="EB Garamond"/>
                <a:cs typeface="EB Garamond"/>
                <a:sym typeface="EB Garamond"/>
              </a:rPr>
              <a:t>architectures</a:t>
            </a:r>
            <a:r>
              <a:rPr lang="en" sz="2400">
                <a:latin typeface="EB Garamond"/>
                <a:ea typeface="EB Garamond"/>
                <a:cs typeface="EB Garamond"/>
                <a:sym typeface="EB Garamond"/>
              </a:rPr>
              <a:t> such as FCN &amp; PSPNet</a:t>
            </a:r>
            <a:endParaRPr sz="2400">
              <a:latin typeface="EB Garamond"/>
              <a:ea typeface="EB Garamond"/>
              <a:cs typeface="EB Garamond"/>
              <a:sym typeface="EB Garamond"/>
            </a:endParaRPr>
          </a:p>
          <a:p>
            <a:pPr indent="-292100" lvl="0" marL="241300" rtl="0" algn="l">
              <a:lnSpc>
                <a:spcPct val="90000"/>
              </a:lnSpc>
              <a:spcBef>
                <a:spcPts val="0"/>
              </a:spcBef>
              <a:spcAft>
                <a:spcPts val="0"/>
              </a:spcAft>
              <a:buSzPts val="2400"/>
              <a:buFont typeface="EB Garamond"/>
              <a:buChar char="•"/>
            </a:pPr>
            <a:r>
              <a:rPr lang="en" sz="2400">
                <a:latin typeface="EB Garamond"/>
                <a:ea typeface="EB Garamond"/>
                <a:cs typeface="EB Garamond"/>
                <a:sym typeface="EB Garamond"/>
              </a:rPr>
              <a:t>UI/UX: Take in video input for real time segmentation of various types of onions in a vegetable distribution facility.</a:t>
            </a:r>
            <a:endParaRPr sz="2400">
              <a:latin typeface="EB Garamond"/>
              <a:ea typeface="EB Garamond"/>
              <a:cs typeface="EB Garamond"/>
              <a:sym typeface="EB Garamond"/>
            </a:endParaRPr>
          </a:p>
        </p:txBody>
      </p:sp>
      <p:sp>
        <p:nvSpPr>
          <p:cNvPr id="277" name="Google Shape;277;p44"/>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415290" y="614522"/>
            <a:ext cx="8313600" cy="492600"/>
          </a:xfrm>
          <a:prstGeom prst="rect">
            <a:avLst/>
          </a:prstGeom>
          <a:noFill/>
          <a:ln>
            <a:noFill/>
          </a:ln>
        </p:spPr>
        <p:txBody>
          <a:bodyPr anchorCtr="0" anchor="b" bIns="38075" lIns="76200" spcFirstLastPara="1" rIns="76200" wrap="square" tIns="38075">
            <a:noAutofit/>
          </a:bodyPr>
          <a:lstStyle/>
          <a:p>
            <a:pPr indent="-241300" lvl="0" marL="241300" rtl="0" algn="l">
              <a:lnSpc>
                <a:spcPct val="90000"/>
              </a:lnSpc>
              <a:spcBef>
                <a:spcPts val="0"/>
              </a:spcBef>
              <a:spcAft>
                <a:spcPts val="0"/>
              </a:spcAft>
              <a:buNone/>
            </a:pPr>
            <a:r>
              <a:rPr lang="en">
                <a:latin typeface="EB Garamond"/>
                <a:ea typeface="EB Garamond"/>
                <a:cs typeface="EB Garamond"/>
                <a:sym typeface="EB Garamond"/>
              </a:rPr>
              <a:t>Table of Contents</a:t>
            </a:r>
            <a:endParaRPr>
              <a:latin typeface="EB Garamond"/>
              <a:ea typeface="EB Garamond"/>
              <a:cs typeface="EB Garamond"/>
              <a:sym typeface="EB Garamond"/>
            </a:endParaRPr>
          </a:p>
        </p:txBody>
      </p:sp>
      <p:sp>
        <p:nvSpPr>
          <p:cNvPr id="142" name="Google Shape;142;p32"/>
          <p:cNvSpPr txBox="1"/>
          <p:nvPr>
            <p:ph idx="1" type="body"/>
          </p:nvPr>
        </p:nvSpPr>
        <p:spPr>
          <a:xfrm>
            <a:off x="430625" y="1066729"/>
            <a:ext cx="8290500" cy="3099000"/>
          </a:xfrm>
          <a:prstGeom prst="rect">
            <a:avLst/>
          </a:prstGeom>
          <a:noFill/>
          <a:ln>
            <a:noFill/>
          </a:ln>
        </p:spPr>
        <p:txBody>
          <a:bodyPr anchorCtr="0" anchor="t" bIns="38075" lIns="76200" spcFirstLastPara="1" rIns="76200" wrap="square" tIns="38075">
            <a:noAutofit/>
          </a:bodyPr>
          <a:lstStyle/>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3"/>
              </a:rPr>
              <a:t>Problem Statement - Our Understanding</a:t>
            </a:r>
            <a:endParaRPr sz="1800">
              <a:latin typeface="EB Garamond"/>
              <a:ea typeface="EB Garamond"/>
              <a:cs typeface="EB Garamond"/>
              <a:sym typeface="EB Garamond"/>
            </a:endParaRPr>
          </a:p>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4"/>
              </a:rPr>
              <a:t>Proposed solution - Overview</a:t>
            </a:r>
            <a:endParaRPr sz="1800">
              <a:latin typeface="EB Garamond"/>
              <a:ea typeface="EB Garamond"/>
              <a:cs typeface="EB Garamond"/>
              <a:sym typeface="EB Garamond"/>
            </a:endParaRPr>
          </a:p>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5"/>
              </a:rPr>
              <a:t>Prior work on this problem</a:t>
            </a:r>
            <a:endParaRPr sz="1800">
              <a:latin typeface="EB Garamond"/>
              <a:ea typeface="EB Garamond"/>
              <a:cs typeface="EB Garamond"/>
              <a:sym typeface="EB Garamond"/>
            </a:endParaRPr>
          </a:p>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6"/>
              </a:rPr>
              <a:t>Data Understanding</a:t>
            </a:r>
            <a:endParaRPr sz="1800">
              <a:latin typeface="EB Garamond"/>
              <a:ea typeface="EB Garamond"/>
              <a:cs typeface="EB Garamond"/>
              <a:sym typeface="EB Garamond"/>
            </a:endParaRPr>
          </a:p>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7"/>
              </a:rPr>
              <a:t>State of the art</a:t>
            </a:r>
            <a:endParaRPr sz="1800">
              <a:latin typeface="EB Garamond"/>
              <a:ea typeface="EB Garamond"/>
              <a:cs typeface="EB Garamond"/>
              <a:sym typeface="EB Garamond"/>
            </a:endParaRPr>
          </a:p>
          <a:p>
            <a:pPr indent="-228600" lvl="0" marL="241300" rtl="0" algn="l">
              <a:lnSpc>
                <a:spcPct val="90000"/>
              </a:lnSpc>
              <a:spcBef>
                <a:spcPts val="1500"/>
              </a:spcBef>
              <a:spcAft>
                <a:spcPts val="0"/>
              </a:spcAft>
              <a:buSzPts val="1800"/>
              <a:buFont typeface="EB Garamond"/>
              <a:buChar char="•"/>
            </a:pPr>
            <a:r>
              <a:rPr lang="en" sz="1800" u="sng">
                <a:solidFill>
                  <a:schemeClr val="hlink"/>
                </a:solidFill>
                <a:latin typeface="EB Garamond"/>
                <a:ea typeface="EB Garamond"/>
                <a:cs typeface="EB Garamond"/>
                <a:sym typeface="EB Garamond"/>
                <a:hlinkClick action="ppaction://hlinksldjump" r:id="rId8"/>
              </a:rPr>
              <a:t>Experimental evaluation</a:t>
            </a:r>
            <a:endParaRPr sz="1800">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50">
                <a:latin typeface="EB Garamond"/>
                <a:ea typeface="EB Garamond"/>
                <a:cs typeface="EB Garamond"/>
                <a:sym typeface="EB Garamond"/>
              </a:rPr>
              <a:t>Problem Statement - Our Understanding</a:t>
            </a:r>
            <a:endParaRPr>
              <a:latin typeface="EB Garamond"/>
              <a:ea typeface="EB Garamond"/>
              <a:cs typeface="EB Garamond"/>
              <a:sym typeface="EB Garamond"/>
            </a:endParaRPr>
          </a:p>
        </p:txBody>
      </p:sp>
      <p:sp>
        <p:nvSpPr>
          <p:cNvPr id="148" name="Google Shape;14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EB Garamond"/>
                <a:ea typeface="EB Garamond"/>
                <a:cs typeface="EB Garamond"/>
                <a:sym typeface="EB Garamond"/>
              </a:rPr>
              <a:t>Current Situation:</a:t>
            </a:r>
            <a:r>
              <a:rPr lang="en" sz="1600">
                <a:solidFill>
                  <a:srgbClr val="000000"/>
                </a:solidFill>
                <a:latin typeface="EB Garamond"/>
                <a:ea typeface="EB Garamond"/>
                <a:cs typeface="EB Garamond"/>
                <a:sym typeface="EB Garamond"/>
              </a:rPr>
              <a:t> </a:t>
            </a:r>
            <a:endParaRPr sz="1600">
              <a:solidFill>
                <a:srgbClr val="000000"/>
              </a:solidFill>
              <a:latin typeface="EB Garamond"/>
              <a:ea typeface="EB Garamond"/>
              <a:cs typeface="EB Garamond"/>
              <a:sym typeface="EB Garamond"/>
            </a:endParaRPr>
          </a:p>
          <a:p>
            <a:pPr indent="0" lvl="0" marL="0" rtl="0" algn="l">
              <a:spcBef>
                <a:spcPts val="0"/>
              </a:spcBef>
              <a:spcAft>
                <a:spcPts val="0"/>
              </a:spcAft>
              <a:buNone/>
            </a:pPr>
            <a:r>
              <a:rPr lang="en" sz="1600">
                <a:solidFill>
                  <a:srgbClr val="000000"/>
                </a:solidFill>
                <a:latin typeface="EB Garamond"/>
                <a:ea typeface="EB Garamond"/>
                <a:cs typeface="EB Garamond"/>
                <a:sym typeface="EB Garamond"/>
              </a:rPr>
              <a:t>Nearly 16 million tons of onions are produced in India every year, with approximately 400,000 tons exported. It is estimated nearly ~20% is wasted. </a:t>
            </a:r>
            <a:endParaRPr sz="1600">
              <a:solidFill>
                <a:srgbClr val="000000"/>
              </a:solidFill>
              <a:latin typeface="EB Garamond"/>
              <a:ea typeface="EB Garamond"/>
              <a:cs typeface="EB Garamond"/>
              <a:sym typeface="EB Garamond"/>
            </a:endParaRPr>
          </a:p>
          <a:p>
            <a:pPr indent="0" lvl="0" marL="0" rtl="0" algn="l">
              <a:spcBef>
                <a:spcPts val="1600"/>
              </a:spcBef>
              <a:spcAft>
                <a:spcPts val="0"/>
              </a:spcAft>
              <a:buNone/>
            </a:pPr>
            <a:r>
              <a:rPr b="1" lang="en" sz="1600">
                <a:solidFill>
                  <a:srgbClr val="000000"/>
                </a:solidFill>
                <a:latin typeface="EB Garamond"/>
                <a:ea typeface="EB Garamond"/>
                <a:cs typeface="EB Garamond"/>
                <a:sym typeface="EB Garamond"/>
              </a:rPr>
              <a:t>Ideal Situation:</a:t>
            </a:r>
            <a:endParaRPr b="1" sz="1600">
              <a:solidFill>
                <a:srgbClr val="000000"/>
              </a:solidFill>
              <a:latin typeface="EB Garamond"/>
              <a:ea typeface="EB Garamond"/>
              <a:cs typeface="EB Garamond"/>
              <a:sym typeface="EB Garamond"/>
            </a:endParaRPr>
          </a:p>
          <a:p>
            <a:pPr indent="0" lvl="0" marL="0" rtl="0" algn="l">
              <a:spcBef>
                <a:spcPts val="0"/>
              </a:spcBef>
              <a:spcAft>
                <a:spcPts val="0"/>
              </a:spcAft>
              <a:buNone/>
            </a:pPr>
            <a:r>
              <a:rPr lang="en" sz="1600">
                <a:solidFill>
                  <a:srgbClr val="000000"/>
                </a:solidFill>
                <a:latin typeface="EB Garamond"/>
                <a:ea typeface="EB Garamond"/>
                <a:cs typeface="EB Garamond"/>
                <a:sym typeface="EB Garamond"/>
              </a:rPr>
              <a:t>The system, if successfully deployed, can reduce around 320,000 tons of onion wastage across the country.The automated grading system not only time saving but also minimizes error.</a:t>
            </a:r>
            <a:endParaRPr sz="1600">
              <a:solidFill>
                <a:srgbClr val="000000"/>
              </a:solidFill>
              <a:latin typeface="EB Garamond"/>
              <a:ea typeface="EB Garamond"/>
              <a:cs typeface="EB Garamond"/>
              <a:sym typeface="EB Garamond"/>
            </a:endParaRPr>
          </a:p>
          <a:p>
            <a:pPr indent="0" lvl="0" marL="0" rtl="0" algn="l">
              <a:spcBef>
                <a:spcPts val="1600"/>
              </a:spcBef>
              <a:spcAft>
                <a:spcPts val="0"/>
              </a:spcAft>
              <a:buNone/>
            </a:pPr>
            <a:r>
              <a:rPr b="1" lang="en" sz="1600">
                <a:solidFill>
                  <a:srgbClr val="000000"/>
                </a:solidFill>
                <a:latin typeface="EB Garamond"/>
                <a:ea typeface="EB Garamond"/>
                <a:cs typeface="EB Garamond"/>
                <a:sym typeface="EB Garamond"/>
              </a:rPr>
              <a:t>Issues:</a:t>
            </a:r>
            <a:endParaRPr b="1" sz="1600">
              <a:solidFill>
                <a:srgbClr val="000000"/>
              </a:solidFill>
              <a:latin typeface="EB Garamond"/>
              <a:ea typeface="EB Garamond"/>
              <a:cs typeface="EB Garamond"/>
              <a:sym typeface="EB Garamond"/>
            </a:endParaRPr>
          </a:p>
          <a:p>
            <a:pPr indent="0" lvl="0" marL="0" rtl="0" algn="l">
              <a:spcBef>
                <a:spcPts val="0"/>
              </a:spcBef>
              <a:spcAft>
                <a:spcPts val="1600"/>
              </a:spcAft>
              <a:buNone/>
            </a:pPr>
            <a:r>
              <a:rPr lang="en" sz="1600">
                <a:solidFill>
                  <a:schemeClr val="dk1"/>
                </a:solidFill>
                <a:latin typeface="EB Garamond"/>
                <a:ea typeface="EB Garamond"/>
                <a:cs typeface="EB Garamond"/>
                <a:sym typeface="EB Garamond"/>
              </a:rPr>
              <a:t>Fruit grading by manual human labour is inefficient, intensive and error prone.</a:t>
            </a:r>
            <a:r>
              <a:rPr lang="en" sz="1600">
                <a:solidFill>
                  <a:srgbClr val="000000"/>
                </a:solidFill>
                <a:latin typeface="EB Garamond"/>
                <a:ea typeface="EB Garamond"/>
                <a:cs typeface="EB Garamond"/>
                <a:sym typeface="EB Garamond"/>
              </a:rPr>
              <a:t> From a carton of onions, it is difficult to accurately identify the number of onions that might be defective so that the entire cart is not discarded. The aim is to avoid food wastage, having used the human bias, with the help of machine learning and computer vision.</a:t>
            </a:r>
            <a:endParaRPr sz="1600">
              <a:solidFill>
                <a:srgbClr val="000000"/>
              </a:solidFill>
              <a:latin typeface="EB Garamond"/>
              <a:ea typeface="EB Garamond"/>
              <a:cs typeface="EB Garamond"/>
              <a:sym typeface="EB Garamond"/>
            </a:endParaRPr>
          </a:p>
        </p:txBody>
      </p:sp>
      <p:sp>
        <p:nvSpPr>
          <p:cNvPr id="149" name="Google Shape;149;p33"/>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Proposed Solution - Overview</a:t>
            </a:r>
            <a:endParaRPr>
              <a:latin typeface="EB Garamond"/>
              <a:ea typeface="EB Garamond"/>
              <a:cs typeface="EB Garamond"/>
              <a:sym typeface="EB Garamond"/>
            </a:endParaRPr>
          </a:p>
        </p:txBody>
      </p:sp>
      <p:sp>
        <p:nvSpPr>
          <p:cNvPr id="155" name="Google Shape;155;p34"/>
          <p:cNvSpPr txBox="1"/>
          <p:nvPr>
            <p:ph idx="1" type="body"/>
          </p:nvPr>
        </p:nvSpPr>
        <p:spPr>
          <a:xfrm>
            <a:off x="311700" y="1152475"/>
            <a:ext cx="5414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EB Garamond"/>
              <a:buAutoNum type="arabicPeriod"/>
            </a:pPr>
            <a:r>
              <a:rPr lang="en" sz="1600">
                <a:solidFill>
                  <a:srgbClr val="000000"/>
                </a:solidFill>
                <a:latin typeface="EB Garamond"/>
                <a:ea typeface="EB Garamond"/>
                <a:cs typeface="EB Garamond"/>
                <a:sym typeface="EB Garamond"/>
              </a:rPr>
              <a:t>Given an image of a carton of onions, we need to correctly identify the number of onions that might be defective so that the entire cart is not discarded. The aim is to avoid food wastage, having eliminated the human bias with the help of machine learning and computer vision.</a:t>
            </a:r>
            <a:endParaRPr sz="1600">
              <a:solidFill>
                <a:srgbClr val="000000"/>
              </a:solidFill>
              <a:latin typeface="EB Garamond"/>
              <a:ea typeface="EB Garamond"/>
              <a:cs typeface="EB Garamond"/>
              <a:sym typeface="EB Garamond"/>
            </a:endParaRPr>
          </a:p>
          <a:p>
            <a:pPr indent="-330200" lvl="0" marL="457200" rtl="0" algn="l">
              <a:spcBef>
                <a:spcPts val="0"/>
              </a:spcBef>
              <a:spcAft>
                <a:spcPts val="0"/>
              </a:spcAft>
              <a:buClr>
                <a:srgbClr val="000000"/>
              </a:buClr>
              <a:buSzPts val="1600"/>
              <a:buFont typeface="EB Garamond"/>
              <a:buAutoNum type="arabicPeriod"/>
            </a:pPr>
            <a:r>
              <a:rPr lang="en" sz="1600">
                <a:solidFill>
                  <a:srgbClr val="000000"/>
                </a:solidFill>
                <a:latin typeface="EB Garamond"/>
                <a:ea typeface="EB Garamond"/>
                <a:cs typeface="EB Garamond"/>
                <a:sym typeface="EB Garamond"/>
              </a:rPr>
              <a:t>The given data set consists of images of cartons full of onions, labelled with different terms such as ‘double’, ‘onion’, ‘rotten’, ‘smut affected’ etc. A model must be trained to differentiate onions from the sample images. The input will be a high-resolution image of a carton of onions. The output will be the number of defective onions present, along with a recommendation on whether or not to recheck the carton.</a:t>
            </a:r>
            <a:endParaRPr sz="1600">
              <a:solidFill>
                <a:srgbClr val="000000"/>
              </a:solidFill>
              <a:latin typeface="EB Garamond"/>
              <a:ea typeface="EB Garamond"/>
              <a:cs typeface="EB Garamond"/>
              <a:sym typeface="EB Garamond"/>
            </a:endParaRPr>
          </a:p>
        </p:txBody>
      </p:sp>
      <p:sp>
        <p:nvSpPr>
          <p:cNvPr id="156" name="Google Shape;156;p34"/>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graphicFrame>
        <p:nvGraphicFramePr>
          <p:cNvPr id="157" name="Google Shape;157;p34"/>
          <p:cNvGraphicFramePr/>
          <p:nvPr/>
        </p:nvGraphicFramePr>
        <p:xfrm>
          <a:off x="5790100" y="1999675"/>
          <a:ext cx="3000000" cy="3000000"/>
        </p:xfrm>
        <a:graphic>
          <a:graphicData uri="http://schemas.openxmlformats.org/drawingml/2006/table">
            <a:tbl>
              <a:tblPr>
                <a:noFill/>
                <a:tableStyleId>{2BB17F96-C349-49CC-B252-19378615150A}</a:tableStyleId>
              </a:tblPr>
              <a:tblGrid>
                <a:gridCol w="1561150"/>
                <a:gridCol w="1561150"/>
              </a:tblGrid>
              <a:tr h="381000">
                <a:tc>
                  <a:txBody>
                    <a:bodyPr/>
                    <a:lstStyle/>
                    <a:p>
                      <a:pPr indent="0" lvl="0" marL="0" rtl="0" algn="l">
                        <a:spcBef>
                          <a:spcPts val="0"/>
                        </a:spcBef>
                        <a:spcAft>
                          <a:spcPts val="0"/>
                        </a:spcAft>
                        <a:buNone/>
                      </a:pPr>
                      <a:r>
                        <a:rPr lang="en">
                          <a:latin typeface="EB Garamond"/>
                          <a:ea typeface="EB Garamond"/>
                          <a:cs typeface="EB Garamond"/>
                          <a:sym typeface="EB Garamond"/>
                        </a:rPr>
                        <a:t>Grade</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a:latin typeface="EB Garamond"/>
                          <a:ea typeface="EB Garamond"/>
                          <a:cs typeface="EB Garamond"/>
                          <a:sym typeface="EB Garamond"/>
                        </a:rPr>
                        <a:t>Bulb Size</a:t>
                      </a:r>
                      <a:endParaRPr>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
                          <a:latin typeface="EB Garamond"/>
                          <a:ea typeface="EB Garamond"/>
                          <a:cs typeface="EB Garamond"/>
                          <a:sym typeface="EB Garamond"/>
                        </a:rPr>
                        <a:t>A</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a:latin typeface="EB Garamond"/>
                          <a:ea typeface="EB Garamond"/>
                          <a:cs typeface="EB Garamond"/>
                          <a:sym typeface="EB Garamond"/>
                        </a:rPr>
                        <a:t>&gt; 80 mm</a:t>
                      </a:r>
                      <a:endParaRPr>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
                          <a:latin typeface="EB Garamond"/>
                          <a:ea typeface="EB Garamond"/>
                          <a:cs typeface="EB Garamond"/>
                          <a:sym typeface="EB Garamond"/>
                        </a:rPr>
                        <a:t>B</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a:latin typeface="EB Garamond"/>
                          <a:ea typeface="EB Garamond"/>
                          <a:cs typeface="EB Garamond"/>
                          <a:sym typeface="EB Garamond"/>
                        </a:rPr>
                        <a:t>50-80 mm</a:t>
                      </a:r>
                      <a:endParaRPr>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
                          <a:latin typeface="EB Garamond"/>
                          <a:ea typeface="EB Garamond"/>
                          <a:cs typeface="EB Garamond"/>
                          <a:sym typeface="EB Garamond"/>
                        </a:rPr>
                        <a:t>C</a:t>
                      </a:r>
                      <a:endParaRPr>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a:latin typeface="EB Garamond"/>
                          <a:ea typeface="EB Garamond"/>
                          <a:cs typeface="EB Garamond"/>
                          <a:sym typeface="EB Garamond"/>
                        </a:rPr>
                        <a:t>30-50 mm</a:t>
                      </a:r>
                      <a:endParaRPr>
                        <a:latin typeface="EB Garamond"/>
                        <a:ea typeface="EB Garamond"/>
                        <a:cs typeface="EB Garamond"/>
                        <a:sym typeface="EB Garamond"/>
                      </a:endParaRPr>
                    </a:p>
                  </a:txBody>
                  <a:tcPr marT="91425" marB="91425" marR="91425" marL="91425"/>
                </a:tc>
              </a:tr>
            </a:tbl>
          </a:graphicData>
        </a:graphic>
      </p:graphicFrame>
      <p:sp>
        <p:nvSpPr>
          <p:cNvPr id="158" name="Google Shape;158;p34"/>
          <p:cNvSpPr txBox="1"/>
          <p:nvPr/>
        </p:nvSpPr>
        <p:spPr>
          <a:xfrm>
            <a:off x="5783575" y="3580400"/>
            <a:ext cx="31224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EB Garamond"/>
                <a:ea typeface="EB Garamond"/>
                <a:cs typeface="EB Garamond"/>
                <a:sym typeface="EB Garamond"/>
              </a:rPr>
              <a:t>Source: </a:t>
            </a:r>
            <a:endParaRPr sz="1200">
              <a:latin typeface="EB Garamond"/>
              <a:ea typeface="EB Garamond"/>
              <a:cs typeface="EB Garamond"/>
              <a:sym typeface="EB Garamond"/>
            </a:endParaRPr>
          </a:p>
          <a:p>
            <a:pPr indent="0" lvl="0" marL="0" rtl="0" algn="l">
              <a:spcBef>
                <a:spcPts val="0"/>
              </a:spcBef>
              <a:spcAft>
                <a:spcPts val="0"/>
              </a:spcAft>
              <a:buNone/>
            </a:pPr>
            <a:r>
              <a:rPr lang="en" sz="1200">
                <a:latin typeface="EB Garamond"/>
                <a:ea typeface="EB Garamond"/>
                <a:cs typeface="EB Garamond"/>
                <a:sym typeface="EB Garamond"/>
              </a:rPr>
              <a:t>ICAR - Directorate of Onion and Garlic Research</a:t>
            </a:r>
            <a:endParaRPr sz="12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5"/>
          <p:cNvSpPr txBox="1"/>
          <p:nvPr>
            <p:ph idx="1" type="body"/>
          </p:nvPr>
        </p:nvSpPr>
        <p:spPr>
          <a:xfrm>
            <a:off x="393000" y="1075201"/>
            <a:ext cx="8290500" cy="3764100"/>
          </a:xfrm>
          <a:prstGeom prst="rect">
            <a:avLst/>
          </a:prstGeom>
          <a:noFill/>
          <a:ln>
            <a:noFill/>
          </a:ln>
        </p:spPr>
        <p:txBody>
          <a:bodyPr anchorCtr="0" anchor="t" bIns="38075" lIns="76200" spcFirstLastPara="1" rIns="76200" wrap="square" tIns="38075">
            <a:noAutofit/>
          </a:bodyPr>
          <a:lstStyle/>
          <a:p>
            <a:pPr indent="-254000" lvl="0" marL="2413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Convolutional Neural Networks algorithms for image segmentation identified through literature review were:</a:t>
            </a:r>
            <a:endParaRPr sz="1800">
              <a:latin typeface="EB Garamond"/>
              <a:ea typeface="EB Garamond"/>
              <a:cs typeface="EB Garamond"/>
              <a:sym typeface="EB Garamond"/>
            </a:endParaRPr>
          </a:p>
          <a:p>
            <a:pPr indent="0" lvl="1" marL="482600" rtl="0" algn="l">
              <a:lnSpc>
                <a:spcPct val="90000"/>
              </a:lnSpc>
              <a:spcBef>
                <a:spcPts val="1500"/>
              </a:spcBef>
              <a:spcAft>
                <a:spcPts val="0"/>
              </a:spcAft>
              <a:buSzPts val="1800"/>
              <a:buFont typeface="EB Garamond"/>
              <a:buNone/>
            </a:pPr>
            <a:r>
              <a:rPr lang="en" sz="1800">
                <a:latin typeface="EB Garamond"/>
                <a:ea typeface="EB Garamond"/>
                <a:cs typeface="EB Garamond"/>
                <a:sym typeface="EB Garamond"/>
              </a:rPr>
              <a:t>RCNN </a:t>
            </a:r>
            <a:r>
              <a:rPr baseline="30000" lang="en" sz="1800" u="sng">
                <a:solidFill>
                  <a:schemeClr val="hlink"/>
                </a:solidFill>
                <a:latin typeface="EB Garamond"/>
                <a:ea typeface="EB Garamond"/>
                <a:cs typeface="EB Garamond"/>
                <a:sym typeface="EB Garamond"/>
                <a:hlinkClick r:id="rId3"/>
              </a:rPr>
              <a:t>[1]</a:t>
            </a:r>
            <a:r>
              <a:rPr lang="en" sz="1800">
                <a:latin typeface="EB Garamond"/>
                <a:ea typeface="EB Garamond"/>
                <a:cs typeface="EB Garamond"/>
                <a:sym typeface="EB Garamond"/>
              </a:rPr>
              <a:t>, </a:t>
            </a:r>
            <a:r>
              <a:rPr lang="en" sz="1800">
                <a:latin typeface="EB Garamond"/>
                <a:ea typeface="EB Garamond"/>
                <a:cs typeface="EB Garamond"/>
                <a:sym typeface="EB Garamond"/>
              </a:rPr>
              <a:t>Faster RCNN </a:t>
            </a:r>
            <a:r>
              <a:rPr baseline="30000" lang="en" sz="1800" u="sng">
                <a:solidFill>
                  <a:schemeClr val="hlink"/>
                </a:solidFill>
                <a:latin typeface="EB Garamond"/>
                <a:ea typeface="EB Garamond"/>
                <a:cs typeface="EB Garamond"/>
                <a:sym typeface="EB Garamond"/>
                <a:hlinkClick r:id="rId4"/>
              </a:rPr>
              <a:t>[2]</a:t>
            </a:r>
            <a:r>
              <a:rPr baseline="30000" lang="en" sz="1800">
                <a:latin typeface="EB Garamond"/>
                <a:ea typeface="EB Garamond"/>
                <a:cs typeface="EB Garamond"/>
                <a:sym typeface="EB Garamond"/>
              </a:rPr>
              <a:t>, </a:t>
            </a:r>
            <a:r>
              <a:rPr lang="en" sz="1800">
                <a:latin typeface="EB Garamond"/>
                <a:ea typeface="EB Garamond"/>
                <a:cs typeface="EB Garamond"/>
                <a:sym typeface="EB Garamond"/>
              </a:rPr>
              <a:t>Mask RCNN </a:t>
            </a:r>
            <a:r>
              <a:rPr baseline="30000" lang="en" sz="1800" u="sng">
                <a:solidFill>
                  <a:schemeClr val="lt2"/>
                </a:solidFill>
                <a:latin typeface="EB Garamond"/>
                <a:ea typeface="EB Garamond"/>
                <a:cs typeface="EB Garamond"/>
                <a:sym typeface="EB Garamond"/>
                <a:hlinkClick r:id="rId5"/>
              </a:rPr>
              <a:t>[3]</a:t>
            </a:r>
            <a:endParaRPr sz="1800">
              <a:latin typeface="EB Garamond"/>
              <a:ea typeface="EB Garamond"/>
              <a:cs typeface="EB Garamond"/>
              <a:sym typeface="EB Garamond"/>
            </a:endParaRPr>
          </a:p>
          <a:p>
            <a:pPr indent="-228600" lvl="0" marL="2286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We realised that </a:t>
            </a:r>
            <a:r>
              <a:rPr b="1" lang="en" sz="1800">
                <a:latin typeface="EB Garamond"/>
                <a:ea typeface="EB Garamond"/>
                <a:cs typeface="EB Garamond"/>
                <a:sym typeface="EB Garamond"/>
              </a:rPr>
              <a:t>Unet algorithm</a:t>
            </a:r>
            <a:r>
              <a:rPr lang="en" sz="1800">
                <a:latin typeface="EB Garamond"/>
                <a:ea typeface="EB Garamond"/>
                <a:cs typeface="EB Garamond"/>
                <a:sym typeface="EB Garamond"/>
              </a:rPr>
              <a:t> (using Reconstruction of deconstructed image for segmentation </a:t>
            </a:r>
            <a:r>
              <a:rPr baseline="30000" lang="en" sz="1800" u="sng">
                <a:solidFill>
                  <a:schemeClr val="hlink"/>
                </a:solidFill>
                <a:latin typeface="EB Garamond"/>
                <a:ea typeface="EB Garamond"/>
                <a:cs typeface="EB Garamond"/>
                <a:sym typeface="EB Garamond"/>
                <a:hlinkClick r:id="rId6"/>
              </a:rPr>
              <a:t>[4]</a:t>
            </a:r>
            <a:r>
              <a:rPr lang="en" sz="1800">
                <a:latin typeface="EB Garamond"/>
                <a:ea typeface="EB Garamond"/>
                <a:cs typeface="EB Garamond"/>
                <a:sym typeface="EB Garamond"/>
              </a:rPr>
              <a:t>) can be used for this stage due to its ability to </a:t>
            </a:r>
            <a:r>
              <a:rPr b="1" i="1" lang="en" sz="1800">
                <a:latin typeface="EB Garamond"/>
                <a:ea typeface="EB Garamond"/>
                <a:cs typeface="EB Garamond"/>
                <a:sym typeface="EB Garamond"/>
              </a:rPr>
              <a:t>provide relatively more efficient performance with less data</a:t>
            </a:r>
            <a:r>
              <a:rPr lang="en" sz="1800">
                <a:latin typeface="EB Garamond"/>
                <a:ea typeface="EB Garamond"/>
                <a:cs typeface="EB Garamond"/>
                <a:sym typeface="EB Garamond"/>
              </a:rPr>
              <a:t> in comparison to the other algorithm identified.</a:t>
            </a:r>
            <a:endParaRPr sz="1800">
              <a:latin typeface="EB Garamond"/>
              <a:ea typeface="EB Garamond"/>
              <a:cs typeface="EB Garamond"/>
              <a:sym typeface="EB Garamond"/>
            </a:endParaRPr>
          </a:p>
          <a:p>
            <a:pPr indent="-228600" lvl="0" marL="2286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For better performance with more data, we think that </a:t>
            </a:r>
            <a:r>
              <a:rPr b="1" lang="en" sz="1800">
                <a:latin typeface="EB Garamond"/>
                <a:ea typeface="EB Garamond"/>
                <a:cs typeface="EB Garamond"/>
                <a:sym typeface="EB Garamond"/>
              </a:rPr>
              <a:t>Mobilenet algorithm required for segmentation with SSD for classification</a:t>
            </a:r>
            <a:r>
              <a:rPr lang="en" sz="1800">
                <a:latin typeface="EB Garamond"/>
                <a:ea typeface="EB Garamond"/>
                <a:cs typeface="EB Garamond"/>
                <a:sym typeface="EB Garamond"/>
              </a:rPr>
              <a:t> </a:t>
            </a:r>
            <a:r>
              <a:rPr baseline="30000" lang="en" sz="1800" u="sng">
                <a:solidFill>
                  <a:schemeClr val="hlink"/>
                </a:solidFill>
                <a:latin typeface="EB Garamond"/>
                <a:ea typeface="EB Garamond"/>
                <a:cs typeface="EB Garamond"/>
                <a:sym typeface="EB Garamond"/>
                <a:hlinkClick r:id="rId7"/>
              </a:rPr>
              <a:t>[5]</a:t>
            </a:r>
            <a:r>
              <a:rPr baseline="30000" lang="en" sz="1800">
                <a:latin typeface="EB Garamond"/>
                <a:ea typeface="EB Garamond"/>
                <a:cs typeface="EB Garamond"/>
                <a:sym typeface="EB Garamond"/>
              </a:rPr>
              <a:t> </a:t>
            </a:r>
            <a:r>
              <a:rPr baseline="30000" lang="en" sz="1800" u="sng">
                <a:solidFill>
                  <a:schemeClr val="hlink"/>
                </a:solidFill>
                <a:latin typeface="EB Garamond"/>
                <a:ea typeface="EB Garamond"/>
                <a:cs typeface="EB Garamond"/>
                <a:sym typeface="EB Garamond"/>
                <a:hlinkClick r:id="rId8"/>
              </a:rPr>
              <a:t>[6]</a:t>
            </a:r>
            <a:r>
              <a:rPr lang="en" sz="1800">
                <a:latin typeface="EB Garamond"/>
                <a:ea typeface="EB Garamond"/>
                <a:cs typeface="EB Garamond"/>
                <a:sym typeface="EB Garamond"/>
              </a:rPr>
              <a:t> can be</a:t>
            </a:r>
            <a:r>
              <a:rPr lang="en" sz="1800">
                <a:latin typeface="EB Garamond"/>
                <a:ea typeface="EB Garamond"/>
                <a:cs typeface="EB Garamond"/>
                <a:sym typeface="EB Garamond"/>
              </a:rPr>
              <a:t> used for next stage</a:t>
            </a:r>
            <a:r>
              <a:rPr lang="en" sz="1800">
                <a:latin typeface="EB Garamond"/>
                <a:ea typeface="EB Garamond"/>
                <a:cs typeface="EB Garamond"/>
                <a:sym typeface="EB Garamond"/>
              </a:rPr>
              <a:t> (which was proposed as part of original proposal). With further testing data, we believe Mobilenet performs at state-of-the-art level with the minimum given resources. This can be taken up during the next phase of our hackathon.</a:t>
            </a:r>
            <a:endParaRPr sz="1800">
              <a:latin typeface="EB Garamond"/>
              <a:ea typeface="EB Garamond"/>
              <a:cs typeface="EB Garamond"/>
              <a:sym typeface="EB Garamond"/>
            </a:endParaRPr>
          </a:p>
          <a:p>
            <a:pPr indent="-139700" lvl="0" marL="241300" rtl="0" algn="l">
              <a:lnSpc>
                <a:spcPct val="90000"/>
              </a:lnSpc>
              <a:spcBef>
                <a:spcPts val="1500"/>
              </a:spcBef>
              <a:spcAft>
                <a:spcPts val="0"/>
              </a:spcAft>
              <a:buSzPts val="1500"/>
              <a:buFont typeface="Arial"/>
              <a:buNone/>
            </a:pPr>
            <a:r>
              <a:t/>
            </a:r>
            <a:endParaRPr sz="1800">
              <a:latin typeface="EB Garamond"/>
              <a:ea typeface="EB Garamond"/>
              <a:cs typeface="EB Garamond"/>
              <a:sym typeface="EB Garamond"/>
            </a:endParaRPr>
          </a:p>
        </p:txBody>
      </p:sp>
      <p:sp>
        <p:nvSpPr>
          <p:cNvPr id="164" name="Google Shape;164;p35"/>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
        <p:nvSpPr>
          <p:cNvPr id="165" name="Google Shape;165;p35"/>
          <p:cNvSpPr txBox="1"/>
          <p:nvPr>
            <p:ph type="title"/>
          </p:nvPr>
        </p:nvSpPr>
        <p:spPr>
          <a:xfrm>
            <a:off x="311700" y="445025"/>
            <a:ext cx="8520600" cy="572700"/>
          </a:xfrm>
          <a:prstGeom prst="rect">
            <a:avLst/>
          </a:prstGeom>
        </p:spPr>
        <p:txBody>
          <a:bodyPr anchorCtr="0" anchor="b" bIns="38075" lIns="76200" spcFirstLastPara="1" rIns="76200" wrap="square" tIns="38075">
            <a:noAutofit/>
          </a:bodyPr>
          <a:lstStyle/>
          <a:p>
            <a:pPr indent="0" lvl="0" marL="0" rtl="0" algn="l">
              <a:spcBef>
                <a:spcPts val="0"/>
              </a:spcBef>
              <a:spcAft>
                <a:spcPts val="0"/>
              </a:spcAft>
              <a:buNone/>
            </a:pPr>
            <a:r>
              <a:rPr b="0" lang="en">
                <a:latin typeface="EB Garamond"/>
                <a:ea typeface="EB Garamond"/>
                <a:cs typeface="EB Garamond"/>
                <a:sym typeface="EB Garamond"/>
              </a:rPr>
              <a:t>Prior work on this problem</a:t>
            </a:r>
            <a:endParaRPr b="0">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Data Understanding </a:t>
            </a:r>
            <a:endParaRPr>
              <a:latin typeface="EB Garamond"/>
              <a:ea typeface="EB Garamond"/>
              <a:cs typeface="EB Garamond"/>
              <a:sym typeface="EB Garamond"/>
            </a:endParaRPr>
          </a:p>
        </p:txBody>
      </p:sp>
      <p:sp>
        <p:nvSpPr>
          <p:cNvPr id="171" name="Google Shape;17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We received the d</a:t>
            </a:r>
            <a:r>
              <a:rPr lang="en" sz="2100">
                <a:solidFill>
                  <a:schemeClr val="dk1"/>
                </a:solidFill>
                <a:latin typeface="EB Garamond"/>
                <a:ea typeface="EB Garamond"/>
                <a:cs typeface="EB Garamond"/>
                <a:sym typeface="EB Garamond"/>
              </a:rPr>
              <a:t>ataset on our cluster reserved for Team #0337. Dataset was licensed from  Intello Labs which was provided to us on the cluster. </a:t>
            </a:r>
            <a:endParaRPr sz="2100">
              <a:solidFill>
                <a:schemeClr val="dk1"/>
              </a:solidFill>
              <a:latin typeface="EB Garamond"/>
              <a:ea typeface="EB Garamond"/>
              <a:cs typeface="EB Garamond"/>
              <a:sym typeface="EB Garamond"/>
            </a:endParaRPr>
          </a:p>
          <a:p>
            <a:pPr indent="-361950" lvl="1" marL="9144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The dataset consisted of 63 4K RGB images of crate of onions, along with the Json file which contained mask annotations. </a:t>
            </a:r>
            <a:endParaRPr sz="2100">
              <a:solidFill>
                <a:schemeClr val="dk1"/>
              </a:solidFill>
              <a:latin typeface="EB Garamond"/>
              <a:ea typeface="EB Garamond"/>
              <a:cs typeface="EB Garamond"/>
              <a:sym typeface="EB Garamond"/>
            </a:endParaRPr>
          </a:p>
          <a:p>
            <a:pPr indent="-336550" lvl="1" marL="914400" rtl="0" algn="l">
              <a:spcBef>
                <a:spcPts val="0"/>
              </a:spcBef>
              <a:spcAft>
                <a:spcPts val="0"/>
              </a:spcAft>
              <a:buClr>
                <a:schemeClr val="dk1"/>
              </a:buClr>
              <a:buSzPts val="1700"/>
              <a:buFont typeface="EB Garamond"/>
              <a:buChar char="○"/>
            </a:pPr>
            <a:r>
              <a:rPr lang="en" sz="2100">
                <a:solidFill>
                  <a:schemeClr val="dk1"/>
                </a:solidFill>
                <a:latin typeface="EB Garamond"/>
                <a:ea typeface="EB Garamond"/>
                <a:cs typeface="EB Garamond"/>
                <a:sym typeface="EB Garamond"/>
              </a:rPr>
              <a:t>Dimensions: There were varying size of images in the data set provided.</a:t>
            </a:r>
            <a:endParaRPr sz="2100">
              <a:solidFill>
                <a:schemeClr val="dk1"/>
              </a:solidFill>
              <a:latin typeface="EB Garamond"/>
              <a:ea typeface="EB Garamond"/>
              <a:cs typeface="EB Garamond"/>
              <a:sym typeface="EB Garamond"/>
            </a:endParaRPr>
          </a:p>
          <a:p>
            <a:pPr indent="-361950" lvl="1" marL="9144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Distributions:  Well Balanced, with equal representation of all classes except for the ‘sun burn’ class. </a:t>
            </a:r>
            <a:endParaRPr sz="2100">
              <a:solidFill>
                <a:schemeClr val="dk1"/>
              </a:solidFill>
              <a:latin typeface="EB Garamond"/>
              <a:ea typeface="EB Garamond"/>
              <a:cs typeface="EB Garamond"/>
              <a:sym typeface="EB Garamond"/>
            </a:endParaRPr>
          </a:p>
          <a:p>
            <a:pPr indent="-361950" lvl="1" marL="914400" rtl="0" algn="l">
              <a:spcBef>
                <a:spcPts val="0"/>
              </a:spcBef>
              <a:spcAft>
                <a:spcPts val="0"/>
              </a:spcAft>
              <a:buClr>
                <a:schemeClr val="dk1"/>
              </a:buClr>
              <a:buSzPts val="2100"/>
              <a:buFont typeface="EB Garamond"/>
              <a:buChar char="○"/>
            </a:pPr>
            <a:r>
              <a:rPr lang="en" sz="2100">
                <a:solidFill>
                  <a:schemeClr val="dk1"/>
                </a:solidFill>
                <a:latin typeface="EB Garamond"/>
                <a:ea typeface="EB Garamond"/>
                <a:cs typeface="EB Garamond"/>
                <a:sym typeface="EB Garamond"/>
              </a:rPr>
              <a:t>Dataset was divided into Training set, Validation set, Test set, or unseen data ⇒ 85% training, 10% validation, 5% test set.</a:t>
            </a:r>
            <a:endParaRPr sz="2100">
              <a:latin typeface="EB Garamond"/>
              <a:ea typeface="EB Garamond"/>
              <a:cs typeface="EB Garamond"/>
              <a:sym typeface="EB Garamond"/>
            </a:endParaRPr>
          </a:p>
        </p:txBody>
      </p:sp>
      <p:sp>
        <p:nvSpPr>
          <p:cNvPr id="172" name="Google Shape;172;p36"/>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EB Garamond"/>
                <a:ea typeface="EB Garamond"/>
                <a:cs typeface="EB Garamond"/>
                <a:sym typeface="EB Garamond"/>
              </a:rPr>
              <a:t>Data Preprocessing</a:t>
            </a:r>
            <a:endParaRPr>
              <a:latin typeface="EB Garamond"/>
              <a:ea typeface="EB Garamond"/>
              <a:cs typeface="EB Garamond"/>
              <a:sym typeface="EB Garamond"/>
            </a:endParaRPr>
          </a:p>
          <a:p>
            <a:pPr indent="0" lvl="0" marL="0" rtl="0" algn="l">
              <a:lnSpc>
                <a:spcPct val="115000"/>
              </a:lnSpc>
              <a:spcBef>
                <a:spcPts val="1600"/>
              </a:spcBef>
              <a:spcAft>
                <a:spcPts val="1600"/>
              </a:spcAft>
              <a:buClr>
                <a:schemeClr val="dk1"/>
              </a:buClr>
              <a:buSzPts val="1100"/>
              <a:buFont typeface="Arial"/>
              <a:buNone/>
            </a:pPr>
            <a:r>
              <a:t/>
            </a:r>
            <a:endParaRPr>
              <a:latin typeface="EB Garamond"/>
              <a:ea typeface="EB Garamond"/>
              <a:cs typeface="EB Garamond"/>
              <a:sym typeface="EB Garamond"/>
            </a:endParaRPr>
          </a:p>
        </p:txBody>
      </p:sp>
      <p:sp>
        <p:nvSpPr>
          <p:cNvPr id="178" name="Google Shape;17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EB Garamond"/>
              <a:buChar char="●"/>
            </a:pPr>
            <a:r>
              <a:rPr lang="en">
                <a:solidFill>
                  <a:srgbClr val="000000"/>
                </a:solidFill>
                <a:latin typeface="EB Garamond"/>
                <a:ea typeface="EB Garamond"/>
                <a:cs typeface="EB Garamond"/>
                <a:sym typeface="EB Garamond"/>
              </a:rPr>
              <a:t>We preprocessed the images using t</a:t>
            </a:r>
            <a:r>
              <a:rPr lang="en">
                <a:solidFill>
                  <a:srgbClr val="000000"/>
                </a:solidFill>
                <a:latin typeface="EB Garamond"/>
                <a:ea typeface="EB Garamond"/>
                <a:cs typeface="EB Garamond"/>
                <a:sym typeface="EB Garamond"/>
              </a:rPr>
              <a:t>he given json file. </a:t>
            </a:r>
            <a:endParaRPr>
              <a:solidFill>
                <a:srgbClr val="000000"/>
              </a:solidFill>
              <a:latin typeface="EB Garamond"/>
              <a:ea typeface="EB Garamond"/>
              <a:cs typeface="EB Garamond"/>
              <a:sym typeface="EB Garamond"/>
            </a:endParaRPr>
          </a:p>
          <a:p>
            <a:pPr indent="-342900" lvl="0" marL="457200" rtl="0" algn="l">
              <a:spcBef>
                <a:spcPts val="0"/>
              </a:spcBef>
              <a:spcAft>
                <a:spcPts val="0"/>
              </a:spcAft>
              <a:buClr>
                <a:srgbClr val="000000"/>
              </a:buClr>
              <a:buSzPts val="1800"/>
              <a:buFont typeface="EB Garamond"/>
              <a:buChar char="●"/>
            </a:pPr>
            <a:r>
              <a:rPr lang="en">
                <a:solidFill>
                  <a:srgbClr val="000000"/>
                </a:solidFill>
                <a:latin typeface="EB Garamond"/>
                <a:ea typeface="EB Garamond"/>
                <a:cs typeface="EB Garamond"/>
                <a:sym typeface="EB Garamond"/>
              </a:rPr>
              <a:t>The json file provided the coordinates of all onions and the labeled onion data. </a:t>
            </a:r>
            <a:endParaRPr>
              <a:solidFill>
                <a:srgbClr val="000000"/>
              </a:solidFill>
              <a:latin typeface="EB Garamond"/>
              <a:ea typeface="EB Garamond"/>
              <a:cs typeface="EB Garamond"/>
              <a:sym typeface="EB Garamond"/>
            </a:endParaRPr>
          </a:p>
          <a:p>
            <a:pPr indent="-342900" lvl="0" marL="457200" rtl="0" algn="l">
              <a:spcBef>
                <a:spcPts val="0"/>
              </a:spcBef>
              <a:spcAft>
                <a:spcPts val="0"/>
              </a:spcAft>
              <a:buClr>
                <a:srgbClr val="000000"/>
              </a:buClr>
              <a:buSzPts val="1800"/>
              <a:buFont typeface="EB Garamond"/>
              <a:buChar char="●"/>
            </a:pPr>
            <a:r>
              <a:rPr lang="en">
                <a:solidFill>
                  <a:srgbClr val="000000"/>
                </a:solidFill>
                <a:latin typeface="EB Garamond"/>
                <a:ea typeface="EB Garamond"/>
                <a:cs typeface="EB Garamond"/>
                <a:sym typeface="EB Garamond"/>
              </a:rPr>
              <a:t>Using OpenCV we were able to create masks of different colors for different defects (classes)  to help with the segmentations task. </a:t>
            </a:r>
            <a:endParaRPr>
              <a:solidFill>
                <a:srgbClr val="000000"/>
              </a:solidFill>
              <a:latin typeface="EB Garamond"/>
              <a:ea typeface="EB Garamond"/>
              <a:cs typeface="EB Garamond"/>
              <a:sym typeface="EB Garamond"/>
            </a:endParaRPr>
          </a:p>
          <a:p>
            <a:pPr indent="-342900" lvl="0" marL="457200" rtl="0" algn="l">
              <a:spcBef>
                <a:spcPts val="0"/>
              </a:spcBef>
              <a:spcAft>
                <a:spcPts val="0"/>
              </a:spcAft>
              <a:buClr>
                <a:srgbClr val="000000"/>
              </a:buClr>
              <a:buSzPts val="1800"/>
              <a:buFont typeface="EB Garamond"/>
              <a:buChar char="●"/>
            </a:pPr>
            <a:r>
              <a:rPr lang="en">
                <a:solidFill>
                  <a:srgbClr val="000000"/>
                </a:solidFill>
                <a:latin typeface="EB Garamond"/>
                <a:ea typeface="EB Garamond"/>
                <a:cs typeface="EB Garamond"/>
                <a:sym typeface="EB Garamond"/>
              </a:rPr>
              <a:t>We masked different classes with various colors, as shown below. </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Onion</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Sprouting </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Without Skin</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Rotten</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Neck</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Smut Effected</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Half Cut</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Tip </a:t>
            </a:r>
            <a:endParaRPr>
              <a:solidFill>
                <a:srgbClr val="000000"/>
              </a:solidFill>
              <a:latin typeface="EB Garamond"/>
              <a:ea typeface="EB Garamond"/>
              <a:cs typeface="EB Garamond"/>
              <a:sym typeface="EB Garamond"/>
            </a:endParaRPr>
          </a:p>
          <a:p>
            <a:pPr indent="-317500" lvl="1" marL="914400" rtl="0" algn="l">
              <a:spcBef>
                <a:spcPts val="0"/>
              </a:spcBef>
              <a:spcAft>
                <a:spcPts val="0"/>
              </a:spcAft>
              <a:buClr>
                <a:srgbClr val="000000"/>
              </a:buClr>
              <a:buSzPts val="1400"/>
              <a:buFont typeface="EB Garamond"/>
              <a:buChar char="○"/>
            </a:pPr>
            <a:r>
              <a:rPr lang="en">
                <a:solidFill>
                  <a:srgbClr val="000000"/>
                </a:solidFill>
                <a:latin typeface="EB Garamond"/>
                <a:ea typeface="EB Garamond"/>
                <a:cs typeface="EB Garamond"/>
                <a:sym typeface="EB Garamond"/>
              </a:rPr>
              <a:t>Sunburn</a:t>
            </a:r>
            <a:endParaRPr>
              <a:solidFill>
                <a:srgbClr val="000000"/>
              </a:solidFill>
              <a:latin typeface="EB Garamond"/>
              <a:ea typeface="EB Garamond"/>
              <a:cs typeface="EB Garamond"/>
              <a:sym typeface="EB Garamond"/>
            </a:endParaRPr>
          </a:p>
        </p:txBody>
      </p:sp>
      <p:sp>
        <p:nvSpPr>
          <p:cNvPr id="179" name="Google Shape;179;p37"/>
          <p:cNvSpPr/>
          <p:nvPr/>
        </p:nvSpPr>
        <p:spPr>
          <a:xfrm>
            <a:off x="1871825" y="2811750"/>
            <a:ext cx="235200" cy="235200"/>
          </a:xfrm>
          <a:prstGeom prst="ellipse">
            <a:avLst/>
          </a:prstGeom>
          <a:solidFill>
            <a:srgbClr val="FF78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0" name="Google Shape;180;p37"/>
          <p:cNvSpPr/>
          <p:nvPr/>
        </p:nvSpPr>
        <p:spPr>
          <a:xfrm>
            <a:off x="2024225" y="4280550"/>
            <a:ext cx="235200" cy="235200"/>
          </a:xfrm>
          <a:prstGeom prst="ellipse">
            <a:avLst/>
          </a:prstGeom>
          <a:solidFill>
            <a:srgbClr val="FF99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1" name="Google Shape;181;p37"/>
          <p:cNvSpPr/>
          <p:nvPr/>
        </p:nvSpPr>
        <p:spPr>
          <a:xfrm>
            <a:off x="2418450" y="4045350"/>
            <a:ext cx="235200" cy="235200"/>
          </a:xfrm>
          <a:prstGeom prst="ellipse">
            <a:avLst/>
          </a:prstGeom>
          <a:solidFill>
            <a:srgbClr val="FF00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2" name="Google Shape;182;p37"/>
          <p:cNvSpPr/>
          <p:nvPr/>
        </p:nvSpPr>
        <p:spPr>
          <a:xfrm>
            <a:off x="2107025" y="3062325"/>
            <a:ext cx="235200" cy="235200"/>
          </a:xfrm>
          <a:prstGeom prst="ellipse">
            <a:avLst/>
          </a:prstGeom>
          <a:solidFill>
            <a:srgbClr val="FF99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3" name="Google Shape;183;p37"/>
          <p:cNvSpPr/>
          <p:nvPr/>
        </p:nvSpPr>
        <p:spPr>
          <a:xfrm>
            <a:off x="2362425" y="3297525"/>
            <a:ext cx="235200" cy="235200"/>
          </a:xfrm>
          <a:prstGeom prst="ellipse">
            <a:avLst/>
          </a:prstGeom>
          <a:solidFill>
            <a:srgbClr val="CCC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4" name="Google Shape;184;p37"/>
          <p:cNvSpPr/>
          <p:nvPr/>
        </p:nvSpPr>
        <p:spPr>
          <a:xfrm>
            <a:off x="1871825" y="3532725"/>
            <a:ext cx="235200" cy="235200"/>
          </a:xfrm>
          <a:prstGeom prst="ellipse">
            <a:avLst/>
          </a:prstGeom>
          <a:solidFill>
            <a:srgbClr val="66C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5" name="Google Shape;185;p37"/>
          <p:cNvSpPr/>
          <p:nvPr/>
        </p:nvSpPr>
        <p:spPr>
          <a:xfrm>
            <a:off x="1789025" y="3810150"/>
            <a:ext cx="235200" cy="235200"/>
          </a:xfrm>
          <a:prstGeom prst="ellipse">
            <a:avLst/>
          </a:prstGeom>
          <a:solidFill>
            <a:srgbClr val="0033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6" name="Google Shape;186;p37"/>
          <p:cNvSpPr/>
          <p:nvPr/>
        </p:nvSpPr>
        <p:spPr>
          <a:xfrm>
            <a:off x="1710350" y="4568875"/>
            <a:ext cx="235200" cy="235200"/>
          </a:xfrm>
          <a:prstGeom prst="ellipse">
            <a:avLst/>
          </a:prstGeom>
          <a:solidFill>
            <a:srgbClr val="00CC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7" name="Google Shape;187;p37"/>
          <p:cNvSpPr/>
          <p:nvPr/>
        </p:nvSpPr>
        <p:spPr>
          <a:xfrm>
            <a:off x="2024225" y="4804075"/>
            <a:ext cx="235200" cy="235200"/>
          </a:xfrm>
          <a:prstGeom prst="ellipse">
            <a:avLst/>
          </a:prstGeom>
          <a:solidFill>
            <a:srgbClr val="009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88" name="Google Shape;188;p37"/>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8"/>
          <p:cNvPicPr preferRelativeResize="0"/>
          <p:nvPr/>
        </p:nvPicPr>
        <p:blipFill>
          <a:blip r:embed="rId3">
            <a:alphaModFix/>
          </a:blip>
          <a:stretch>
            <a:fillRect/>
          </a:stretch>
        </p:blipFill>
        <p:spPr>
          <a:xfrm>
            <a:off x="1593525" y="1135125"/>
            <a:ext cx="2568804" cy="1926603"/>
          </a:xfrm>
          <a:prstGeom prst="rect">
            <a:avLst/>
          </a:prstGeom>
          <a:noFill/>
          <a:ln>
            <a:noFill/>
          </a:ln>
        </p:spPr>
      </p:pic>
      <p:pic>
        <p:nvPicPr>
          <p:cNvPr id="194" name="Google Shape;194;p38"/>
          <p:cNvPicPr preferRelativeResize="0"/>
          <p:nvPr/>
        </p:nvPicPr>
        <p:blipFill>
          <a:blip r:embed="rId4">
            <a:alphaModFix/>
          </a:blip>
          <a:stretch>
            <a:fillRect/>
          </a:stretch>
        </p:blipFill>
        <p:spPr>
          <a:xfrm>
            <a:off x="1593525" y="3175675"/>
            <a:ext cx="2568797" cy="1926598"/>
          </a:xfrm>
          <a:prstGeom prst="rect">
            <a:avLst/>
          </a:prstGeom>
          <a:noFill/>
          <a:ln>
            <a:noFill/>
          </a:ln>
        </p:spPr>
      </p:pic>
      <p:pic>
        <p:nvPicPr>
          <p:cNvPr id="195" name="Google Shape;195;p38"/>
          <p:cNvPicPr preferRelativeResize="0"/>
          <p:nvPr/>
        </p:nvPicPr>
        <p:blipFill>
          <a:blip r:embed="rId5">
            <a:alphaModFix/>
          </a:blip>
          <a:stretch>
            <a:fillRect/>
          </a:stretch>
        </p:blipFill>
        <p:spPr>
          <a:xfrm>
            <a:off x="6277075" y="1135125"/>
            <a:ext cx="2568804" cy="1926603"/>
          </a:xfrm>
          <a:prstGeom prst="rect">
            <a:avLst/>
          </a:prstGeom>
          <a:noFill/>
          <a:ln>
            <a:noFill/>
          </a:ln>
        </p:spPr>
      </p:pic>
      <p:pic>
        <p:nvPicPr>
          <p:cNvPr id="196" name="Google Shape;196;p38"/>
          <p:cNvPicPr preferRelativeResize="0"/>
          <p:nvPr/>
        </p:nvPicPr>
        <p:blipFill>
          <a:blip r:embed="rId6">
            <a:alphaModFix/>
          </a:blip>
          <a:stretch>
            <a:fillRect/>
          </a:stretch>
        </p:blipFill>
        <p:spPr>
          <a:xfrm>
            <a:off x="6277075" y="3175675"/>
            <a:ext cx="2568797" cy="1926598"/>
          </a:xfrm>
          <a:prstGeom prst="rect">
            <a:avLst/>
          </a:prstGeom>
          <a:noFill/>
          <a:ln>
            <a:noFill/>
          </a:ln>
        </p:spPr>
      </p:pic>
      <p:sp>
        <p:nvSpPr>
          <p:cNvPr id="197" name="Google Shape;19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Data Preprocessing (Sample)</a:t>
            </a:r>
            <a:endParaRPr>
              <a:latin typeface="EB Garamond"/>
              <a:ea typeface="EB Garamond"/>
              <a:cs typeface="EB Garamond"/>
              <a:sym typeface="EB Garamond"/>
            </a:endParaRPr>
          </a:p>
        </p:txBody>
      </p:sp>
      <p:sp>
        <p:nvSpPr>
          <p:cNvPr id="198" name="Google Shape;198;p38"/>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
        <p:nvSpPr>
          <p:cNvPr id="199" name="Google Shape;199;p38"/>
          <p:cNvSpPr txBox="1"/>
          <p:nvPr/>
        </p:nvSpPr>
        <p:spPr>
          <a:xfrm>
            <a:off x="0" y="1655450"/>
            <a:ext cx="17070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EB Garamond"/>
                <a:ea typeface="EB Garamond"/>
                <a:cs typeface="EB Garamond"/>
                <a:sym typeface="EB Garamond"/>
              </a:rPr>
              <a:t>Raw Images</a:t>
            </a:r>
            <a:endParaRPr sz="2300">
              <a:latin typeface="EB Garamond"/>
              <a:ea typeface="EB Garamond"/>
              <a:cs typeface="EB Garamond"/>
              <a:sym typeface="EB Garamond"/>
            </a:endParaRPr>
          </a:p>
        </p:txBody>
      </p:sp>
      <p:sp>
        <p:nvSpPr>
          <p:cNvPr id="200" name="Google Shape;200;p38"/>
          <p:cNvSpPr txBox="1"/>
          <p:nvPr/>
        </p:nvSpPr>
        <p:spPr>
          <a:xfrm>
            <a:off x="4162325" y="1655450"/>
            <a:ext cx="23046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EB Garamond"/>
                <a:ea typeface="EB Garamond"/>
                <a:cs typeface="EB Garamond"/>
                <a:sym typeface="EB Garamond"/>
              </a:rPr>
              <a:t>Processed Images</a:t>
            </a:r>
            <a:endParaRPr sz="2300">
              <a:latin typeface="EB Garamond"/>
              <a:ea typeface="EB Garamond"/>
              <a:cs typeface="EB Garamond"/>
              <a:sym typeface="EB Garamond"/>
            </a:endParaRPr>
          </a:p>
        </p:txBody>
      </p:sp>
      <p:sp>
        <p:nvSpPr>
          <p:cNvPr id="201" name="Google Shape;201;p38"/>
          <p:cNvSpPr/>
          <p:nvPr/>
        </p:nvSpPr>
        <p:spPr>
          <a:xfrm>
            <a:off x="4613250" y="2360300"/>
            <a:ext cx="1304400" cy="135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9"/>
          <p:cNvSpPr txBox="1"/>
          <p:nvPr>
            <p:ph idx="1" type="body"/>
          </p:nvPr>
        </p:nvSpPr>
        <p:spPr>
          <a:xfrm>
            <a:off x="431563" y="972980"/>
            <a:ext cx="8290500" cy="38742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1500"/>
              </a:spcBef>
              <a:spcAft>
                <a:spcPts val="0"/>
              </a:spcAft>
              <a:buNone/>
            </a:pPr>
            <a:r>
              <a:rPr b="1" lang="en" sz="1800">
                <a:latin typeface="EB Garamond"/>
                <a:ea typeface="EB Garamond"/>
                <a:cs typeface="EB Garamond"/>
                <a:sym typeface="EB Garamond"/>
              </a:rPr>
              <a:t>Implemented Solution:</a:t>
            </a:r>
            <a:endParaRPr b="1" sz="1800">
              <a:latin typeface="EB Garamond"/>
              <a:ea typeface="EB Garamond"/>
              <a:cs typeface="EB Garamond"/>
              <a:sym typeface="EB Garamond"/>
            </a:endParaRPr>
          </a:p>
          <a:p>
            <a:pPr indent="-393700" lvl="0" marL="3810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We implemented a unet architecture with a resnet 152 encoder because it is exhibits a high IOU score with limited data. We would like to experiment with Mobilenet going forward when we have more data at hand. </a:t>
            </a:r>
            <a:endParaRPr sz="1800">
              <a:latin typeface="EB Garamond"/>
              <a:ea typeface="EB Garamond"/>
              <a:cs typeface="EB Garamond"/>
              <a:sym typeface="EB Garamond"/>
            </a:endParaRPr>
          </a:p>
          <a:p>
            <a:pPr indent="-393700" lvl="0" marL="381000" rtl="0" algn="l">
              <a:lnSpc>
                <a:spcPct val="90000"/>
              </a:lnSpc>
              <a:spcBef>
                <a:spcPts val="1500"/>
              </a:spcBef>
              <a:spcAft>
                <a:spcPts val="0"/>
              </a:spcAft>
              <a:buSzPts val="1800"/>
              <a:buFont typeface="EB Garamond"/>
              <a:buChar char="•"/>
            </a:pPr>
            <a:r>
              <a:rPr b="1" lang="en" sz="1800">
                <a:latin typeface="EB Garamond"/>
                <a:ea typeface="EB Garamond"/>
                <a:cs typeface="EB Garamond"/>
                <a:sym typeface="EB Garamond"/>
              </a:rPr>
              <a:t>Used Machine Learning Algorithms/Network/ framework:</a:t>
            </a:r>
            <a:endParaRPr b="1" sz="1800">
              <a:latin typeface="EB Garamond"/>
              <a:ea typeface="EB Garamond"/>
              <a:cs typeface="EB Garamond"/>
              <a:sym typeface="EB Garamond"/>
            </a:endParaRPr>
          </a:p>
          <a:p>
            <a:pPr indent="-393700" lvl="0" marL="3810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We have implemented our model in Tensorflow framework.</a:t>
            </a:r>
            <a:endParaRPr sz="1800">
              <a:latin typeface="EB Garamond"/>
              <a:ea typeface="EB Garamond"/>
              <a:cs typeface="EB Garamond"/>
              <a:sym typeface="EB Garamond"/>
            </a:endParaRPr>
          </a:p>
          <a:p>
            <a:pPr indent="-393700" lvl="0" marL="381000" rtl="0" algn="l">
              <a:lnSpc>
                <a:spcPct val="90000"/>
              </a:lnSpc>
              <a:spcBef>
                <a:spcPts val="1500"/>
              </a:spcBef>
              <a:spcAft>
                <a:spcPts val="0"/>
              </a:spcAft>
              <a:buSzPts val="1800"/>
              <a:buFont typeface="EB Garamond"/>
              <a:buChar char="•"/>
            </a:pPr>
            <a:r>
              <a:rPr lang="en" sz="1800">
                <a:latin typeface="EB Garamond"/>
                <a:ea typeface="EB Garamond"/>
                <a:cs typeface="EB Garamond"/>
                <a:sym typeface="EB Garamond"/>
              </a:rPr>
              <a:t>While c</a:t>
            </a:r>
            <a:r>
              <a:rPr lang="en" sz="1800">
                <a:latin typeface="EB Garamond"/>
                <a:ea typeface="EB Garamond"/>
                <a:cs typeface="EB Garamond"/>
                <a:sym typeface="EB Garamond"/>
              </a:rPr>
              <a:t>urrent state of the art segmentation models aren’t based on neural networks, we have tried to utilize CNNs to solve this problem</a:t>
            </a:r>
            <a:endParaRPr sz="1800">
              <a:latin typeface="EB Garamond"/>
              <a:ea typeface="EB Garamond"/>
              <a:cs typeface="EB Garamond"/>
              <a:sym typeface="EB Garamond"/>
            </a:endParaRPr>
          </a:p>
        </p:txBody>
      </p:sp>
      <p:sp>
        <p:nvSpPr>
          <p:cNvPr id="207" name="Google Shape;207;p39"/>
          <p:cNvSpPr txBox="1"/>
          <p:nvPr/>
        </p:nvSpPr>
        <p:spPr>
          <a:xfrm>
            <a:off x="5558450" y="0"/>
            <a:ext cx="3585600" cy="44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i="1" lang="en" sz="1800">
                <a:solidFill>
                  <a:schemeClr val="dk2"/>
                </a:solidFill>
                <a:latin typeface="EB Garamond"/>
                <a:ea typeface="EB Garamond"/>
                <a:cs typeface="EB Garamond"/>
                <a:sym typeface="EB Garamond"/>
              </a:rPr>
              <a:t>&lt;Grading of Onion in Real Time&gt;</a:t>
            </a:r>
            <a:endParaRPr i="1" sz="1800">
              <a:latin typeface="EB Garamond"/>
              <a:ea typeface="EB Garamond"/>
              <a:cs typeface="EB Garamond"/>
              <a:sym typeface="EB Garamond"/>
            </a:endParaRPr>
          </a:p>
        </p:txBody>
      </p:sp>
      <p:sp>
        <p:nvSpPr>
          <p:cNvPr id="208" name="Google Shape;208;p39"/>
          <p:cNvSpPr txBox="1"/>
          <p:nvPr>
            <p:ph type="title"/>
          </p:nvPr>
        </p:nvSpPr>
        <p:spPr>
          <a:xfrm>
            <a:off x="311700" y="445025"/>
            <a:ext cx="8520600" cy="572700"/>
          </a:xfrm>
          <a:prstGeom prst="rect">
            <a:avLst/>
          </a:prstGeom>
        </p:spPr>
        <p:txBody>
          <a:bodyPr anchorCtr="0" anchor="ctr" bIns="38075" lIns="76200" spcFirstLastPara="1" rIns="76200" wrap="square" tIns="38075">
            <a:noAutofit/>
          </a:bodyPr>
          <a:lstStyle/>
          <a:p>
            <a:pPr indent="0" lvl="0" marL="0" rtl="0" algn="l">
              <a:lnSpc>
                <a:spcPct val="115000"/>
              </a:lnSpc>
              <a:spcBef>
                <a:spcPts val="0"/>
              </a:spcBef>
              <a:spcAft>
                <a:spcPts val="0"/>
              </a:spcAft>
              <a:buClr>
                <a:schemeClr val="dk1"/>
              </a:buClr>
              <a:buSzPts val="1100"/>
              <a:buFont typeface="Arial"/>
              <a:buNone/>
            </a:pPr>
            <a:r>
              <a:rPr b="0" lang="en" sz="2800">
                <a:latin typeface="EB Garamond"/>
                <a:ea typeface="EB Garamond"/>
                <a:cs typeface="EB Garamond"/>
                <a:sym typeface="EB Garamond"/>
              </a:rPr>
              <a:t>STATE OF THE ART </a:t>
            </a:r>
            <a:endParaRPr b="0" sz="2800">
              <a:latin typeface="EB Garamond"/>
              <a:ea typeface="EB Garamond"/>
              <a:cs typeface="EB Garamond"/>
              <a:sym typeface="EB 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